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9" r:id="rId2"/>
    <p:sldId id="362" r:id="rId3"/>
    <p:sldId id="324" r:id="rId4"/>
    <p:sldId id="327" r:id="rId5"/>
    <p:sldId id="292" r:id="rId6"/>
    <p:sldId id="328" r:id="rId7"/>
    <p:sldId id="298" r:id="rId8"/>
    <p:sldId id="363" r:id="rId9"/>
    <p:sldId id="296" r:id="rId10"/>
    <p:sldId id="329" r:id="rId11"/>
    <p:sldId id="347" r:id="rId12"/>
    <p:sldId id="358" r:id="rId13"/>
    <p:sldId id="322" r:id="rId14"/>
    <p:sldId id="320" r:id="rId15"/>
    <p:sldId id="294" r:id="rId16"/>
    <p:sldId id="295" r:id="rId17"/>
    <p:sldId id="360" r:id="rId18"/>
    <p:sldId id="345" r:id="rId19"/>
    <p:sldId id="350" r:id="rId20"/>
    <p:sldId id="352" r:id="rId21"/>
    <p:sldId id="349" r:id="rId22"/>
    <p:sldId id="351" r:id="rId23"/>
    <p:sldId id="36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8BA"/>
    <a:srgbClr val="558ED5"/>
    <a:srgbClr val="F89828"/>
    <a:srgbClr val="2E99BB"/>
    <a:srgbClr val="D2822D"/>
    <a:srgbClr val="D0822C"/>
    <a:srgbClr val="D1832C"/>
    <a:srgbClr val="D0832B"/>
    <a:srgbClr val="D18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900" autoAdjust="0"/>
  </p:normalViewPr>
  <p:slideViewPr>
    <p:cSldViewPr>
      <p:cViewPr>
        <p:scale>
          <a:sx n="70" d="100"/>
          <a:sy n="70" d="100"/>
        </p:scale>
        <p:origin x="-114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2E99B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8982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91B903-CD24-4A6E-9F69-AC420B582BE3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06F91-4EB1-4190-A489-A0B4AC378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6D8A2DA-5E53-4B68-9049-8F1D991B474B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1F1DE7D-DBCB-4202-B0CA-D6948762E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8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Good morning. Welcome to my presentation. I am Anand Gonuguntla, proudly representing Centina Systems,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DE7D-DBCB-4202-B0CA-D6948762EE1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1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Over 95% of the traffic is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Flat networks connecting IOT to Apps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 centers with Hosted services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Technology enabling infrastructure transformation is Ethernet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815EF-86FC-456A-8DCE-CEDF584DF70F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1705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Ethernet is a shared service – customer has same expectation of a TDM service – at a lower price</a:t>
            </a:r>
          </a:p>
          <a:p>
            <a:r>
              <a:rPr lang="en-US" dirty="0" smtClean="0"/>
              <a:t>With all the benefits of Ethernet, adoption</a:t>
            </a:r>
            <a:r>
              <a:rPr lang="en-US" baseline="0" dirty="0" smtClean="0"/>
              <a:t> will be low if they wont get the same QoS</a:t>
            </a:r>
          </a:p>
          <a:p>
            <a:r>
              <a:rPr lang="en-US" baseline="0" dirty="0" smtClean="0"/>
              <a:t>Carriers need to have tiered offerings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BA34D-591E-4632-94DA-9305849EE0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50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Ethernet is a shared service – customer has same expectation of a TDM service – at a lower price</a:t>
            </a:r>
          </a:p>
          <a:p>
            <a:r>
              <a:rPr lang="en-US" dirty="0" smtClean="0"/>
              <a:t>With all the benefits of Ethernet, adoption</a:t>
            </a:r>
            <a:r>
              <a:rPr lang="en-US" baseline="0" dirty="0" smtClean="0"/>
              <a:t> will be low if they wont get the same QoS</a:t>
            </a:r>
          </a:p>
          <a:p>
            <a:r>
              <a:rPr lang="en-US" baseline="0" dirty="0" smtClean="0"/>
              <a:t>Carriers need to have tiered offerings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BA34D-591E-4632-94DA-9305849EE0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84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900" dirty="0" smtClean="0"/>
              <a:t>Improved customer experience based on ability to extend network metrics to your customer via customer portals and improved SLA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BA34D-591E-4632-94DA-9305849EE0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People, Tools, Methods and Practices are still in silos defined by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7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Consolidate operations</a:t>
            </a:r>
          </a:p>
          <a:p>
            <a:r>
              <a:rPr lang="en-US" sz="1200" dirty="0" smtClean="0"/>
              <a:t>Gain End to End Visibility</a:t>
            </a:r>
          </a:p>
          <a:p>
            <a:r>
              <a:rPr lang="en-US" sz="1200" dirty="0" smtClean="0"/>
              <a:t>Gain Efficiencies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9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900" dirty="0" smtClean="0"/>
              <a:t>Improved customer experience based on ability to extend network metrics to your customer via customer portals and improved SLA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BA34D-591E-4632-94DA-9305849EE0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7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841" indent="-224841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402EA-7E36-477C-A304-4EAAA78E346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50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2B9DC-00A1-4311-A905-6F811A3CF2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6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Raise your hand if you can relate to this… I know most of us can!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It’s so true. Everyday, we are confronted with the grinding demands. We rarely can take time to adapt for the future.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Key factors that differentiate winner from losers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Willingness to adapt and transform.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Recognizing competition.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Knowing and Using your strengths effectively.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0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624BB-42F5-4908-9765-B53D3C6133F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15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2B9DC-00A1-4311-A905-6F811A3CF25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62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2B9DC-00A1-4311-A905-6F811A3CF25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0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dirty="0" smtClean="0"/>
              <a:t>Last</a:t>
            </a:r>
            <a:r>
              <a:rPr lang="en-US" baseline="0" dirty="0" smtClean="0"/>
              <a:t> 20 years transformation has been impressive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Single play to quad-play, ubiquitous connectivity.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Plenty of revenue growth opportunities.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Expansion in all aspects of the business – network, operations …..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baseline="0" dirty="0" smtClean="0"/>
              <a:t>Quad play to Mono-play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Consumers are moving to apps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What’s the revenue to CSPs - $0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All types of disruptions – Free text/voice to paid video subscriptions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That’s a massive adjustment</a:t>
            </a:r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defines our industry – Fierce c</a:t>
            </a:r>
            <a:r>
              <a:rPr lang="en-US" dirty="0" smtClean="0"/>
              <a:t>ompetition!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Market is heavily de-regulated.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Local operators have to defend their positions from regional operators.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dirty="0" smtClean="0"/>
              <a:t>Given the</a:t>
            </a:r>
            <a:r>
              <a:rPr lang="en-US" baseline="0" dirty="0" smtClean="0"/>
              <a:t> changing trend of revenue of competitive market place, can this model survive?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Where’s the good news?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to stay ahead?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5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Where’s the good news?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to stay ahead?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5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Consolidate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Tools</a:t>
            </a:r>
            <a:r>
              <a:rPr lang="en-US" baseline="0" dirty="0" smtClean="0"/>
              <a:t> should bring agility, empower staff, OPEX savings and improve customer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5DBEC-93A4-8F41-ADCF-D067EE8DC5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7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109B-3D6D-4461-9255-089E8FD23641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5823-0549-4030-A71C-C7F21ABF7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8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9803-A6DE-4446-B0C6-570F4C90979C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D7D4-A33A-49C9-8392-52C24298F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F64B-95FC-47E8-B2EE-197F89C80807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DBE82-1EDF-4894-BB2B-9054079AC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1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1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0358-37D5-44D0-9CF1-23283997B439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88D5-BFD6-40D6-8C72-B86690434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C3CF-EF6F-42F0-975E-ADA316777635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DEA3-3F3A-443B-8754-01215EB89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3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AC8A-30AA-4A3F-9F51-D711385E8F97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B82B-8B67-43B1-A659-3BB5451D4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6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7968-241A-4913-A99A-E204133C3819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89C7-449E-4A69-8CE2-58C410AD1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7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4D3C-FAE1-4E49-AC78-4BB719CC8FD6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0FF2-0460-4B37-8361-E46EEDDFD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FC0E5-339B-441B-9630-6860514C09E3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0806-6A45-4EF9-ACF5-ABBB1CDC6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9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3761-1D48-4034-965A-AF8E1FD1CC5A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3A01-5100-406A-884D-E3531563C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7531-728A-45C1-BB02-B85102A3DB78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2A177-A6EC-4D5E-A1BA-B35C6FD999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A2CCA-3D9B-4401-8DB3-FA48A0C51256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B6117-A0C0-49DF-B881-0426B25B7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1"/>
          <p:cNvSpPr txBox="1">
            <a:spLocks noChangeArrowheads="1"/>
          </p:cNvSpPr>
          <p:nvPr/>
        </p:nvSpPr>
        <p:spPr bwMode="auto">
          <a:xfrm>
            <a:off x="2971800" y="6324600"/>
            <a:ext cx="3124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smtClean="0">
                <a:solidFill>
                  <a:srgbClr val="7F7F7F"/>
                </a:solidFill>
              </a:rPr>
              <a:t>Centina Systems Confidential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1822C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D1822C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1822C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50.png"/><Relationship Id="rId18" Type="http://schemas.openxmlformats.org/officeDocument/2006/relationships/image" Target="../media/image55.gif"/><Relationship Id="rId3" Type="http://schemas.openxmlformats.org/officeDocument/2006/relationships/image" Target="../media/image41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gif"/><Relationship Id="rId17" Type="http://schemas.openxmlformats.org/officeDocument/2006/relationships/image" Target="../media/image54.jpe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3.jpe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0.gif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23" Type="http://schemas.openxmlformats.org/officeDocument/2006/relationships/hyperlink" Target="http://www.trueinternet.co.th/THA/home.html" TargetMode="External"/><Relationship Id="rId10" Type="http://schemas.openxmlformats.org/officeDocument/2006/relationships/image" Target="../media/image47.jpeg"/><Relationship Id="rId19" Type="http://schemas.openxmlformats.org/officeDocument/2006/relationships/image" Target="../media/image56.png"/><Relationship Id="rId4" Type="http://schemas.openxmlformats.org/officeDocument/2006/relationships/hyperlink" Target="http://telemgroup.an/index.php?option=com_banners&amp;task=click&amp;bid=5" TargetMode="External"/><Relationship Id="rId9" Type="http://schemas.openxmlformats.org/officeDocument/2006/relationships/image" Target="../media/image46.png"/><Relationship Id="rId14" Type="http://schemas.openxmlformats.org/officeDocument/2006/relationships/image" Target="../media/image51.gif"/><Relationship Id="rId22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inasystem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Driving Ethernet Service Revenue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12198" y="3489325"/>
            <a:ext cx="6400800" cy="1752600"/>
          </a:xfrm>
        </p:spPr>
        <p:txBody>
          <a:bodyPr/>
          <a:lstStyle/>
          <a:p>
            <a:r>
              <a:rPr lang="en-US" dirty="0" smtClean="0"/>
              <a:t>Anand Gonuguntla</a:t>
            </a:r>
          </a:p>
          <a:p>
            <a:r>
              <a:rPr lang="en-US" sz="2400" dirty="0" smtClean="0"/>
              <a:t>Co-Founder &amp; CEO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02" y="941950"/>
            <a:ext cx="2367197" cy="67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7537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Infrastructure Transformation</a:t>
            </a:r>
            <a:endParaRPr lang="en-US" sz="4000" dirty="0"/>
          </a:p>
        </p:txBody>
      </p:sp>
      <p:sp>
        <p:nvSpPr>
          <p:cNvPr id="8" name="AutoShape 7"/>
          <p:cNvSpPr>
            <a:spLocks noChangeAspect="1" noChangeArrowheads="1" noTextEdit="1"/>
          </p:cNvSpPr>
          <p:nvPr/>
        </p:nvSpPr>
        <p:spPr bwMode="auto">
          <a:xfrm>
            <a:off x="-44450" y="1524794"/>
            <a:ext cx="13698856" cy="457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8" name="TextBox 1247"/>
          <p:cNvSpPr txBox="1"/>
          <p:nvPr/>
        </p:nvSpPr>
        <p:spPr>
          <a:xfrm>
            <a:off x="227709" y="1201790"/>
            <a:ext cx="167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7224" y="2022989"/>
            <a:ext cx="1810981" cy="2113357"/>
            <a:chOff x="-12175" y="2110065"/>
            <a:chExt cx="1810981" cy="2113357"/>
          </a:xfrm>
        </p:grpSpPr>
        <p:sp>
          <p:nvSpPr>
            <p:cNvPr id="1068" name="Freeform 30"/>
            <p:cNvSpPr>
              <a:spLocks/>
            </p:cNvSpPr>
            <p:nvPr/>
          </p:nvSpPr>
          <p:spPr bwMode="auto">
            <a:xfrm>
              <a:off x="30391" y="2417659"/>
              <a:ext cx="1768415" cy="1805763"/>
            </a:xfrm>
            <a:custGeom>
              <a:avLst/>
              <a:gdLst>
                <a:gd name="T0" fmla="*/ 564 w 914"/>
                <a:gd name="T1" fmla="*/ 0 h 581"/>
                <a:gd name="T2" fmla="*/ 0 w 914"/>
                <a:gd name="T3" fmla="*/ 581 h 581"/>
                <a:gd name="T4" fmla="*/ 335 w 914"/>
                <a:gd name="T5" fmla="*/ 581 h 581"/>
                <a:gd name="T6" fmla="*/ 914 w 914"/>
                <a:gd name="T7" fmla="*/ 0 h 581"/>
                <a:gd name="T8" fmla="*/ 564 w 914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581">
                  <a:moveTo>
                    <a:pt x="564" y="0"/>
                  </a:moveTo>
                  <a:lnTo>
                    <a:pt x="0" y="581"/>
                  </a:lnTo>
                  <a:lnTo>
                    <a:pt x="335" y="581"/>
                  </a:lnTo>
                  <a:lnTo>
                    <a:pt x="914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9FA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31"/>
            <p:cNvSpPr>
              <a:spLocks/>
            </p:cNvSpPr>
            <p:nvPr/>
          </p:nvSpPr>
          <p:spPr bwMode="auto">
            <a:xfrm>
              <a:off x="30391" y="2417659"/>
              <a:ext cx="1768415" cy="1805763"/>
            </a:xfrm>
            <a:custGeom>
              <a:avLst/>
              <a:gdLst>
                <a:gd name="T0" fmla="*/ 564 w 914"/>
                <a:gd name="T1" fmla="*/ 0 h 581"/>
                <a:gd name="T2" fmla="*/ 0 w 914"/>
                <a:gd name="T3" fmla="*/ 581 h 581"/>
                <a:gd name="T4" fmla="*/ 335 w 914"/>
                <a:gd name="T5" fmla="*/ 581 h 581"/>
                <a:gd name="T6" fmla="*/ 914 w 914"/>
                <a:gd name="T7" fmla="*/ 0 h 581"/>
                <a:gd name="T8" fmla="*/ 564 w 914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581">
                  <a:moveTo>
                    <a:pt x="564" y="0"/>
                  </a:moveTo>
                  <a:lnTo>
                    <a:pt x="0" y="581"/>
                  </a:lnTo>
                  <a:lnTo>
                    <a:pt x="335" y="581"/>
                  </a:lnTo>
                  <a:lnTo>
                    <a:pt x="914" y="0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32"/>
            <p:cNvSpPr>
              <a:spLocks/>
            </p:cNvSpPr>
            <p:nvPr/>
          </p:nvSpPr>
          <p:spPr bwMode="auto">
            <a:xfrm>
              <a:off x="7173" y="2374146"/>
              <a:ext cx="1768415" cy="1805763"/>
            </a:xfrm>
            <a:custGeom>
              <a:avLst/>
              <a:gdLst>
                <a:gd name="T0" fmla="*/ 563 w 914"/>
                <a:gd name="T1" fmla="*/ 0 h 581"/>
                <a:gd name="T2" fmla="*/ 0 w 914"/>
                <a:gd name="T3" fmla="*/ 581 h 581"/>
                <a:gd name="T4" fmla="*/ 335 w 914"/>
                <a:gd name="T5" fmla="*/ 581 h 581"/>
                <a:gd name="T6" fmla="*/ 914 w 914"/>
                <a:gd name="T7" fmla="*/ 0 h 581"/>
                <a:gd name="T8" fmla="*/ 563 w 914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581">
                  <a:moveTo>
                    <a:pt x="563" y="0"/>
                  </a:moveTo>
                  <a:lnTo>
                    <a:pt x="0" y="581"/>
                  </a:lnTo>
                  <a:lnTo>
                    <a:pt x="335" y="581"/>
                  </a:lnTo>
                  <a:lnTo>
                    <a:pt x="914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33"/>
            <p:cNvSpPr>
              <a:spLocks/>
            </p:cNvSpPr>
            <p:nvPr/>
          </p:nvSpPr>
          <p:spPr bwMode="auto">
            <a:xfrm>
              <a:off x="7173" y="2374146"/>
              <a:ext cx="1768415" cy="1805763"/>
            </a:xfrm>
            <a:custGeom>
              <a:avLst/>
              <a:gdLst>
                <a:gd name="T0" fmla="*/ 563 w 914"/>
                <a:gd name="T1" fmla="*/ 0 h 581"/>
                <a:gd name="T2" fmla="*/ 0 w 914"/>
                <a:gd name="T3" fmla="*/ 581 h 581"/>
                <a:gd name="T4" fmla="*/ 335 w 914"/>
                <a:gd name="T5" fmla="*/ 581 h 581"/>
                <a:gd name="T6" fmla="*/ 914 w 914"/>
                <a:gd name="T7" fmla="*/ 0 h 581"/>
                <a:gd name="T8" fmla="*/ 563 w 914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581">
                  <a:moveTo>
                    <a:pt x="563" y="0"/>
                  </a:moveTo>
                  <a:lnTo>
                    <a:pt x="0" y="581"/>
                  </a:lnTo>
                  <a:lnTo>
                    <a:pt x="335" y="581"/>
                  </a:lnTo>
                  <a:lnTo>
                    <a:pt x="914" y="0"/>
                  </a:lnTo>
                  <a:lnTo>
                    <a:pt x="5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34"/>
            <p:cNvSpPr>
              <a:spLocks/>
            </p:cNvSpPr>
            <p:nvPr/>
          </p:nvSpPr>
          <p:spPr bwMode="auto">
            <a:xfrm>
              <a:off x="-12175" y="2361714"/>
              <a:ext cx="1807112" cy="1830627"/>
            </a:xfrm>
            <a:custGeom>
              <a:avLst/>
              <a:gdLst>
                <a:gd name="T0" fmla="*/ 573 w 934"/>
                <a:gd name="T1" fmla="*/ 4 h 589"/>
                <a:gd name="T2" fmla="*/ 569 w 934"/>
                <a:gd name="T3" fmla="*/ 2 h 589"/>
                <a:gd name="T4" fmla="*/ 0 w 934"/>
                <a:gd name="T5" fmla="*/ 589 h 589"/>
                <a:gd name="T6" fmla="*/ 347 w 934"/>
                <a:gd name="T7" fmla="*/ 589 h 589"/>
                <a:gd name="T8" fmla="*/ 934 w 934"/>
                <a:gd name="T9" fmla="*/ 0 h 589"/>
                <a:gd name="T10" fmla="*/ 571 w 934"/>
                <a:gd name="T11" fmla="*/ 0 h 589"/>
                <a:gd name="T12" fmla="*/ 569 w 934"/>
                <a:gd name="T13" fmla="*/ 2 h 589"/>
                <a:gd name="T14" fmla="*/ 573 w 934"/>
                <a:gd name="T15" fmla="*/ 4 h 589"/>
                <a:gd name="T16" fmla="*/ 573 w 934"/>
                <a:gd name="T17" fmla="*/ 8 h 589"/>
                <a:gd name="T18" fmla="*/ 914 w 934"/>
                <a:gd name="T19" fmla="*/ 8 h 589"/>
                <a:gd name="T20" fmla="*/ 342 w 934"/>
                <a:gd name="T21" fmla="*/ 581 h 589"/>
                <a:gd name="T22" fmla="*/ 20 w 934"/>
                <a:gd name="T23" fmla="*/ 581 h 589"/>
                <a:gd name="T24" fmla="*/ 576 w 934"/>
                <a:gd name="T25" fmla="*/ 6 h 589"/>
                <a:gd name="T26" fmla="*/ 573 w 934"/>
                <a:gd name="T27" fmla="*/ 4 h 589"/>
                <a:gd name="T28" fmla="*/ 573 w 934"/>
                <a:gd name="T29" fmla="*/ 8 h 589"/>
                <a:gd name="T30" fmla="*/ 573 w 934"/>
                <a:gd name="T31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4" h="589">
                  <a:moveTo>
                    <a:pt x="573" y="4"/>
                  </a:moveTo>
                  <a:lnTo>
                    <a:pt x="569" y="2"/>
                  </a:lnTo>
                  <a:lnTo>
                    <a:pt x="0" y="589"/>
                  </a:lnTo>
                  <a:lnTo>
                    <a:pt x="347" y="589"/>
                  </a:lnTo>
                  <a:lnTo>
                    <a:pt x="934" y="0"/>
                  </a:lnTo>
                  <a:lnTo>
                    <a:pt x="571" y="0"/>
                  </a:lnTo>
                  <a:lnTo>
                    <a:pt x="569" y="2"/>
                  </a:lnTo>
                  <a:lnTo>
                    <a:pt x="573" y="4"/>
                  </a:lnTo>
                  <a:lnTo>
                    <a:pt x="573" y="8"/>
                  </a:lnTo>
                  <a:lnTo>
                    <a:pt x="914" y="8"/>
                  </a:lnTo>
                  <a:lnTo>
                    <a:pt x="342" y="581"/>
                  </a:lnTo>
                  <a:lnTo>
                    <a:pt x="20" y="581"/>
                  </a:lnTo>
                  <a:lnTo>
                    <a:pt x="576" y="6"/>
                  </a:lnTo>
                  <a:lnTo>
                    <a:pt x="573" y="4"/>
                  </a:lnTo>
                  <a:lnTo>
                    <a:pt x="573" y="8"/>
                  </a:lnTo>
                  <a:lnTo>
                    <a:pt x="573" y="4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35"/>
            <p:cNvSpPr>
              <a:spLocks/>
            </p:cNvSpPr>
            <p:nvPr/>
          </p:nvSpPr>
          <p:spPr bwMode="auto">
            <a:xfrm>
              <a:off x="-12175" y="2361714"/>
              <a:ext cx="1807112" cy="1830627"/>
            </a:xfrm>
            <a:custGeom>
              <a:avLst/>
              <a:gdLst>
                <a:gd name="T0" fmla="*/ 573 w 934"/>
                <a:gd name="T1" fmla="*/ 4 h 589"/>
                <a:gd name="T2" fmla="*/ 569 w 934"/>
                <a:gd name="T3" fmla="*/ 2 h 589"/>
                <a:gd name="T4" fmla="*/ 0 w 934"/>
                <a:gd name="T5" fmla="*/ 589 h 589"/>
                <a:gd name="T6" fmla="*/ 347 w 934"/>
                <a:gd name="T7" fmla="*/ 589 h 589"/>
                <a:gd name="T8" fmla="*/ 934 w 934"/>
                <a:gd name="T9" fmla="*/ 0 h 589"/>
                <a:gd name="T10" fmla="*/ 571 w 934"/>
                <a:gd name="T11" fmla="*/ 0 h 589"/>
                <a:gd name="T12" fmla="*/ 569 w 934"/>
                <a:gd name="T13" fmla="*/ 2 h 589"/>
                <a:gd name="T14" fmla="*/ 573 w 934"/>
                <a:gd name="T15" fmla="*/ 4 h 589"/>
                <a:gd name="T16" fmla="*/ 573 w 934"/>
                <a:gd name="T17" fmla="*/ 8 h 589"/>
                <a:gd name="T18" fmla="*/ 914 w 934"/>
                <a:gd name="T19" fmla="*/ 8 h 589"/>
                <a:gd name="T20" fmla="*/ 342 w 934"/>
                <a:gd name="T21" fmla="*/ 581 h 589"/>
                <a:gd name="T22" fmla="*/ 20 w 934"/>
                <a:gd name="T23" fmla="*/ 581 h 589"/>
                <a:gd name="T24" fmla="*/ 576 w 934"/>
                <a:gd name="T25" fmla="*/ 6 h 589"/>
                <a:gd name="T26" fmla="*/ 573 w 934"/>
                <a:gd name="T27" fmla="*/ 4 h 589"/>
                <a:gd name="T28" fmla="*/ 573 w 934"/>
                <a:gd name="T29" fmla="*/ 8 h 589"/>
                <a:gd name="T30" fmla="*/ 573 w 934"/>
                <a:gd name="T31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4" h="589">
                  <a:moveTo>
                    <a:pt x="573" y="4"/>
                  </a:moveTo>
                  <a:lnTo>
                    <a:pt x="569" y="2"/>
                  </a:lnTo>
                  <a:lnTo>
                    <a:pt x="0" y="589"/>
                  </a:lnTo>
                  <a:lnTo>
                    <a:pt x="347" y="589"/>
                  </a:lnTo>
                  <a:lnTo>
                    <a:pt x="934" y="0"/>
                  </a:lnTo>
                  <a:lnTo>
                    <a:pt x="571" y="0"/>
                  </a:lnTo>
                  <a:lnTo>
                    <a:pt x="569" y="2"/>
                  </a:lnTo>
                  <a:lnTo>
                    <a:pt x="573" y="4"/>
                  </a:lnTo>
                  <a:lnTo>
                    <a:pt x="573" y="8"/>
                  </a:lnTo>
                  <a:lnTo>
                    <a:pt x="914" y="8"/>
                  </a:lnTo>
                  <a:lnTo>
                    <a:pt x="342" y="581"/>
                  </a:lnTo>
                  <a:lnTo>
                    <a:pt x="20" y="581"/>
                  </a:lnTo>
                  <a:lnTo>
                    <a:pt x="576" y="6"/>
                  </a:lnTo>
                  <a:lnTo>
                    <a:pt x="573" y="4"/>
                  </a:lnTo>
                  <a:lnTo>
                    <a:pt x="573" y="8"/>
                  </a:lnTo>
                  <a:lnTo>
                    <a:pt x="573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36"/>
            <p:cNvSpPr>
              <a:spLocks noEditPoints="1"/>
            </p:cNvSpPr>
            <p:nvPr/>
          </p:nvSpPr>
          <p:spPr bwMode="auto">
            <a:xfrm>
              <a:off x="121327" y="2492251"/>
              <a:ext cx="1540108" cy="1566444"/>
            </a:xfrm>
            <a:custGeom>
              <a:avLst/>
              <a:gdLst>
                <a:gd name="T0" fmla="*/ 79 w 796"/>
                <a:gd name="T1" fmla="*/ 504 h 504"/>
                <a:gd name="T2" fmla="*/ 95 w 796"/>
                <a:gd name="T3" fmla="*/ 504 h 504"/>
                <a:gd name="T4" fmla="*/ 144 w 796"/>
                <a:gd name="T5" fmla="*/ 496 h 504"/>
                <a:gd name="T6" fmla="*/ 225 w 796"/>
                <a:gd name="T7" fmla="*/ 496 h 504"/>
                <a:gd name="T8" fmla="*/ 225 w 796"/>
                <a:gd name="T9" fmla="*/ 496 h 504"/>
                <a:gd name="T10" fmla="*/ 273 w 796"/>
                <a:gd name="T11" fmla="*/ 504 h 504"/>
                <a:gd name="T12" fmla="*/ 6 w 796"/>
                <a:gd name="T13" fmla="*/ 496 h 504"/>
                <a:gd name="T14" fmla="*/ 18 w 796"/>
                <a:gd name="T15" fmla="*/ 496 h 504"/>
                <a:gd name="T16" fmla="*/ 292 w 796"/>
                <a:gd name="T17" fmla="*/ 496 h 504"/>
                <a:gd name="T18" fmla="*/ 294 w 796"/>
                <a:gd name="T19" fmla="*/ 504 h 504"/>
                <a:gd name="T20" fmla="*/ 49 w 796"/>
                <a:gd name="T21" fmla="*/ 453 h 504"/>
                <a:gd name="T22" fmla="*/ 49 w 796"/>
                <a:gd name="T23" fmla="*/ 453 h 504"/>
                <a:gd name="T24" fmla="*/ 350 w 796"/>
                <a:gd name="T25" fmla="*/ 447 h 504"/>
                <a:gd name="T26" fmla="*/ 65 w 796"/>
                <a:gd name="T27" fmla="*/ 447 h 504"/>
                <a:gd name="T28" fmla="*/ 357 w 796"/>
                <a:gd name="T29" fmla="*/ 431 h 504"/>
                <a:gd name="T30" fmla="*/ 116 w 796"/>
                <a:gd name="T31" fmla="*/ 384 h 504"/>
                <a:gd name="T32" fmla="*/ 116 w 796"/>
                <a:gd name="T33" fmla="*/ 384 h 504"/>
                <a:gd name="T34" fmla="*/ 419 w 796"/>
                <a:gd name="T35" fmla="*/ 378 h 504"/>
                <a:gd name="T36" fmla="*/ 132 w 796"/>
                <a:gd name="T37" fmla="*/ 378 h 504"/>
                <a:gd name="T38" fmla="*/ 425 w 796"/>
                <a:gd name="T39" fmla="*/ 362 h 504"/>
                <a:gd name="T40" fmla="*/ 182 w 796"/>
                <a:gd name="T41" fmla="*/ 313 h 504"/>
                <a:gd name="T42" fmla="*/ 182 w 796"/>
                <a:gd name="T43" fmla="*/ 313 h 504"/>
                <a:gd name="T44" fmla="*/ 488 w 796"/>
                <a:gd name="T45" fmla="*/ 309 h 504"/>
                <a:gd name="T46" fmla="*/ 201 w 796"/>
                <a:gd name="T47" fmla="*/ 307 h 504"/>
                <a:gd name="T48" fmla="*/ 494 w 796"/>
                <a:gd name="T49" fmla="*/ 293 h 504"/>
                <a:gd name="T50" fmla="*/ 251 w 796"/>
                <a:gd name="T51" fmla="*/ 244 h 504"/>
                <a:gd name="T52" fmla="*/ 251 w 796"/>
                <a:gd name="T53" fmla="*/ 244 h 504"/>
                <a:gd name="T54" fmla="*/ 557 w 796"/>
                <a:gd name="T55" fmla="*/ 242 h 504"/>
                <a:gd name="T56" fmla="*/ 267 w 796"/>
                <a:gd name="T57" fmla="*/ 238 h 504"/>
                <a:gd name="T58" fmla="*/ 563 w 796"/>
                <a:gd name="T59" fmla="*/ 224 h 504"/>
                <a:gd name="T60" fmla="*/ 318 w 796"/>
                <a:gd name="T61" fmla="*/ 173 h 504"/>
                <a:gd name="T62" fmla="*/ 318 w 796"/>
                <a:gd name="T63" fmla="*/ 173 h 504"/>
                <a:gd name="T64" fmla="*/ 626 w 796"/>
                <a:gd name="T65" fmla="*/ 173 h 504"/>
                <a:gd name="T66" fmla="*/ 336 w 796"/>
                <a:gd name="T67" fmla="*/ 169 h 504"/>
                <a:gd name="T68" fmla="*/ 632 w 796"/>
                <a:gd name="T69" fmla="*/ 155 h 504"/>
                <a:gd name="T70" fmla="*/ 387 w 796"/>
                <a:gd name="T71" fmla="*/ 104 h 504"/>
                <a:gd name="T72" fmla="*/ 387 w 796"/>
                <a:gd name="T73" fmla="*/ 104 h 504"/>
                <a:gd name="T74" fmla="*/ 695 w 796"/>
                <a:gd name="T75" fmla="*/ 104 h 504"/>
                <a:gd name="T76" fmla="*/ 403 w 796"/>
                <a:gd name="T77" fmla="*/ 98 h 504"/>
                <a:gd name="T78" fmla="*/ 701 w 796"/>
                <a:gd name="T79" fmla="*/ 86 h 504"/>
                <a:gd name="T80" fmla="*/ 454 w 796"/>
                <a:gd name="T81" fmla="*/ 35 h 504"/>
                <a:gd name="T82" fmla="*/ 454 w 796"/>
                <a:gd name="T83" fmla="*/ 35 h 504"/>
                <a:gd name="T84" fmla="*/ 764 w 796"/>
                <a:gd name="T85" fmla="*/ 35 h 504"/>
                <a:gd name="T86" fmla="*/ 486 w 796"/>
                <a:gd name="T87" fmla="*/ 0 h 504"/>
                <a:gd name="T88" fmla="*/ 517 w 796"/>
                <a:gd name="T89" fmla="*/ 9 h 504"/>
                <a:gd name="T90" fmla="*/ 533 w 796"/>
                <a:gd name="T91" fmla="*/ 9 h 504"/>
                <a:gd name="T92" fmla="*/ 581 w 796"/>
                <a:gd name="T93" fmla="*/ 0 h 504"/>
                <a:gd name="T94" fmla="*/ 663 w 796"/>
                <a:gd name="T95" fmla="*/ 0 h 504"/>
                <a:gd name="T96" fmla="*/ 663 w 796"/>
                <a:gd name="T97" fmla="*/ 0 h 504"/>
                <a:gd name="T98" fmla="*/ 711 w 796"/>
                <a:gd name="T99" fmla="*/ 9 h 504"/>
                <a:gd name="T100" fmla="*/ 727 w 796"/>
                <a:gd name="T101" fmla="*/ 9 h 504"/>
                <a:gd name="T102" fmla="*/ 776 w 796"/>
                <a:gd name="T103" fmla="*/ 0 h 504"/>
                <a:gd name="T104" fmla="*/ 774 w 796"/>
                <a:gd name="T105" fmla="*/ 2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6" h="504">
                  <a:moveTo>
                    <a:pt x="79" y="496"/>
                  </a:moveTo>
                  <a:lnTo>
                    <a:pt x="47" y="496"/>
                  </a:lnTo>
                  <a:lnTo>
                    <a:pt x="47" y="504"/>
                  </a:lnTo>
                  <a:lnTo>
                    <a:pt x="79" y="504"/>
                  </a:lnTo>
                  <a:lnTo>
                    <a:pt x="79" y="496"/>
                  </a:lnTo>
                  <a:close/>
                  <a:moveTo>
                    <a:pt x="128" y="496"/>
                  </a:moveTo>
                  <a:lnTo>
                    <a:pt x="95" y="496"/>
                  </a:lnTo>
                  <a:lnTo>
                    <a:pt x="95" y="504"/>
                  </a:lnTo>
                  <a:lnTo>
                    <a:pt x="128" y="504"/>
                  </a:lnTo>
                  <a:lnTo>
                    <a:pt x="128" y="496"/>
                  </a:lnTo>
                  <a:close/>
                  <a:moveTo>
                    <a:pt x="176" y="496"/>
                  </a:moveTo>
                  <a:lnTo>
                    <a:pt x="144" y="496"/>
                  </a:lnTo>
                  <a:lnTo>
                    <a:pt x="144" y="504"/>
                  </a:lnTo>
                  <a:lnTo>
                    <a:pt x="176" y="504"/>
                  </a:lnTo>
                  <a:lnTo>
                    <a:pt x="176" y="496"/>
                  </a:lnTo>
                  <a:close/>
                  <a:moveTo>
                    <a:pt x="225" y="496"/>
                  </a:moveTo>
                  <a:lnTo>
                    <a:pt x="192" y="496"/>
                  </a:lnTo>
                  <a:lnTo>
                    <a:pt x="192" y="504"/>
                  </a:lnTo>
                  <a:lnTo>
                    <a:pt x="225" y="504"/>
                  </a:lnTo>
                  <a:lnTo>
                    <a:pt x="225" y="496"/>
                  </a:lnTo>
                  <a:close/>
                  <a:moveTo>
                    <a:pt x="273" y="496"/>
                  </a:moveTo>
                  <a:lnTo>
                    <a:pt x="241" y="496"/>
                  </a:lnTo>
                  <a:lnTo>
                    <a:pt x="241" y="504"/>
                  </a:lnTo>
                  <a:lnTo>
                    <a:pt x="273" y="504"/>
                  </a:lnTo>
                  <a:lnTo>
                    <a:pt x="273" y="496"/>
                  </a:lnTo>
                  <a:close/>
                  <a:moveTo>
                    <a:pt x="14" y="488"/>
                  </a:moveTo>
                  <a:lnTo>
                    <a:pt x="10" y="492"/>
                  </a:lnTo>
                  <a:lnTo>
                    <a:pt x="6" y="496"/>
                  </a:lnTo>
                  <a:lnTo>
                    <a:pt x="0" y="504"/>
                  </a:lnTo>
                  <a:lnTo>
                    <a:pt x="30" y="504"/>
                  </a:lnTo>
                  <a:lnTo>
                    <a:pt x="30" y="496"/>
                  </a:lnTo>
                  <a:lnTo>
                    <a:pt x="18" y="496"/>
                  </a:lnTo>
                  <a:lnTo>
                    <a:pt x="20" y="494"/>
                  </a:lnTo>
                  <a:lnTo>
                    <a:pt x="14" y="488"/>
                  </a:lnTo>
                  <a:close/>
                  <a:moveTo>
                    <a:pt x="310" y="478"/>
                  </a:moveTo>
                  <a:lnTo>
                    <a:pt x="292" y="496"/>
                  </a:lnTo>
                  <a:lnTo>
                    <a:pt x="290" y="496"/>
                  </a:lnTo>
                  <a:lnTo>
                    <a:pt x="290" y="504"/>
                  </a:lnTo>
                  <a:lnTo>
                    <a:pt x="294" y="504"/>
                  </a:lnTo>
                  <a:lnTo>
                    <a:pt x="294" y="504"/>
                  </a:lnTo>
                  <a:lnTo>
                    <a:pt x="296" y="504"/>
                  </a:lnTo>
                  <a:lnTo>
                    <a:pt x="316" y="482"/>
                  </a:lnTo>
                  <a:lnTo>
                    <a:pt x="310" y="478"/>
                  </a:lnTo>
                  <a:close/>
                  <a:moveTo>
                    <a:pt x="49" y="453"/>
                  </a:moveTo>
                  <a:lnTo>
                    <a:pt x="24" y="478"/>
                  </a:lnTo>
                  <a:lnTo>
                    <a:pt x="30" y="482"/>
                  </a:lnTo>
                  <a:lnTo>
                    <a:pt x="53" y="459"/>
                  </a:lnTo>
                  <a:lnTo>
                    <a:pt x="49" y="453"/>
                  </a:lnTo>
                  <a:close/>
                  <a:moveTo>
                    <a:pt x="344" y="443"/>
                  </a:moveTo>
                  <a:lnTo>
                    <a:pt x="322" y="465"/>
                  </a:lnTo>
                  <a:lnTo>
                    <a:pt x="328" y="472"/>
                  </a:lnTo>
                  <a:lnTo>
                    <a:pt x="350" y="447"/>
                  </a:lnTo>
                  <a:lnTo>
                    <a:pt x="344" y="443"/>
                  </a:lnTo>
                  <a:close/>
                  <a:moveTo>
                    <a:pt x="81" y="419"/>
                  </a:moveTo>
                  <a:lnTo>
                    <a:pt x="59" y="441"/>
                  </a:lnTo>
                  <a:lnTo>
                    <a:pt x="65" y="447"/>
                  </a:lnTo>
                  <a:lnTo>
                    <a:pt x="87" y="425"/>
                  </a:lnTo>
                  <a:lnTo>
                    <a:pt x="81" y="419"/>
                  </a:lnTo>
                  <a:close/>
                  <a:moveTo>
                    <a:pt x="379" y="409"/>
                  </a:moveTo>
                  <a:lnTo>
                    <a:pt x="357" y="431"/>
                  </a:lnTo>
                  <a:lnTo>
                    <a:pt x="363" y="437"/>
                  </a:lnTo>
                  <a:lnTo>
                    <a:pt x="385" y="413"/>
                  </a:lnTo>
                  <a:lnTo>
                    <a:pt x="379" y="409"/>
                  </a:lnTo>
                  <a:close/>
                  <a:moveTo>
                    <a:pt x="116" y="384"/>
                  </a:moveTo>
                  <a:lnTo>
                    <a:pt x="93" y="407"/>
                  </a:lnTo>
                  <a:lnTo>
                    <a:pt x="99" y="413"/>
                  </a:lnTo>
                  <a:lnTo>
                    <a:pt x="122" y="390"/>
                  </a:lnTo>
                  <a:lnTo>
                    <a:pt x="116" y="384"/>
                  </a:lnTo>
                  <a:close/>
                  <a:moveTo>
                    <a:pt x="413" y="374"/>
                  </a:moveTo>
                  <a:lnTo>
                    <a:pt x="391" y="396"/>
                  </a:lnTo>
                  <a:lnTo>
                    <a:pt x="397" y="403"/>
                  </a:lnTo>
                  <a:lnTo>
                    <a:pt x="419" y="378"/>
                  </a:lnTo>
                  <a:lnTo>
                    <a:pt x="413" y="374"/>
                  </a:lnTo>
                  <a:close/>
                  <a:moveTo>
                    <a:pt x="150" y="350"/>
                  </a:moveTo>
                  <a:lnTo>
                    <a:pt x="128" y="372"/>
                  </a:lnTo>
                  <a:lnTo>
                    <a:pt x="132" y="378"/>
                  </a:lnTo>
                  <a:lnTo>
                    <a:pt x="156" y="354"/>
                  </a:lnTo>
                  <a:lnTo>
                    <a:pt x="150" y="350"/>
                  </a:lnTo>
                  <a:close/>
                  <a:moveTo>
                    <a:pt x="448" y="340"/>
                  </a:moveTo>
                  <a:lnTo>
                    <a:pt x="425" y="362"/>
                  </a:lnTo>
                  <a:lnTo>
                    <a:pt x="432" y="368"/>
                  </a:lnTo>
                  <a:lnTo>
                    <a:pt x="454" y="344"/>
                  </a:lnTo>
                  <a:lnTo>
                    <a:pt x="448" y="340"/>
                  </a:lnTo>
                  <a:close/>
                  <a:moveTo>
                    <a:pt x="182" y="313"/>
                  </a:moveTo>
                  <a:lnTo>
                    <a:pt x="160" y="338"/>
                  </a:lnTo>
                  <a:lnTo>
                    <a:pt x="166" y="344"/>
                  </a:lnTo>
                  <a:lnTo>
                    <a:pt x="188" y="319"/>
                  </a:lnTo>
                  <a:lnTo>
                    <a:pt x="182" y="313"/>
                  </a:lnTo>
                  <a:close/>
                  <a:moveTo>
                    <a:pt x="482" y="305"/>
                  </a:moveTo>
                  <a:lnTo>
                    <a:pt x="460" y="327"/>
                  </a:lnTo>
                  <a:lnTo>
                    <a:pt x="466" y="333"/>
                  </a:lnTo>
                  <a:lnTo>
                    <a:pt x="488" y="309"/>
                  </a:lnTo>
                  <a:lnTo>
                    <a:pt x="482" y="305"/>
                  </a:lnTo>
                  <a:close/>
                  <a:moveTo>
                    <a:pt x="217" y="279"/>
                  </a:moveTo>
                  <a:lnTo>
                    <a:pt x="194" y="303"/>
                  </a:lnTo>
                  <a:lnTo>
                    <a:pt x="201" y="307"/>
                  </a:lnTo>
                  <a:lnTo>
                    <a:pt x="223" y="285"/>
                  </a:lnTo>
                  <a:lnTo>
                    <a:pt x="217" y="279"/>
                  </a:lnTo>
                  <a:close/>
                  <a:moveTo>
                    <a:pt x="517" y="271"/>
                  </a:moveTo>
                  <a:lnTo>
                    <a:pt x="494" y="293"/>
                  </a:lnTo>
                  <a:lnTo>
                    <a:pt x="500" y="299"/>
                  </a:lnTo>
                  <a:lnTo>
                    <a:pt x="523" y="277"/>
                  </a:lnTo>
                  <a:lnTo>
                    <a:pt x="517" y="271"/>
                  </a:lnTo>
                  <a:close/>
                  <a:moveTo>
                    <a:pt x="251" y="244"/>
                  </a:moveTo>
                  <a:lnTo>
                    <a:pt x="229" y="266"/>
                  </a:lnTo>
                  <a:lnTo>
                    <a:pt x="235" y="273"/>
                  </a:lnTo>
                  <a:lnTo>
                    <a:pt x="257" y="250"/>
                  </a:lnTo>
                  <a:lnTo>
                    <a:pt x="251" y="244"/>
                  </a:lnTo>
                  <a:close/>
                  <a:moveTo>
                    <a:pt x="551" y="236"/>
                  </a:moveTo>
                  <a:lnTo>
                    <a:pt x="529" y="258"/>
                  </a:lnTo>
                  <a:lnTo>
                    <a:pt x="535" y="264"/>
                  </a:lnTo>
                  <a:lnTo>
                    <a:pt x="557" y="242"/>
                  </a:lnTo>
                  <a:lnTo>
                    <a:pt x="551" y="236"/>
                  </a:lnTo>
                  <a:close/>
                  <a:moveTo>
                    <a:pt x="286" y="210"/>
                  </a:moveTo>
                  <a:lnTo>
                    <a:pt x="263" y="232"/>
                  </a:lnTo>
                  <a:lnTo>
                    <a:pt x="267" y="238"/>
                  </a:lnTo>
                  <a:lnTo>
                    <a:pt x="292" y="214"/>
                  </a:lnTo>
                  <a:lnTo>
                    <a:pt x="286" y="210"/>
                  </a:lnTo>
                  <a:close/>
                  <a:moveTo>
                    <a:pt x="586" y="201"/>
                  </a:moveTo>
                  <a:lnTo>
                    <a:pt x="563" y="224"/>
                  </a:lnTo>
                  <a:lnTo>
                    <a:pt x="569" y="230"/>
                  </a:lnTo>
                  <a:lnTo>
                    <a:pt x="592" y="208"/>
                  </a:lnTo>
                  <a:lnTo>
                    <a:pt x="586" y="201"/>
                  </a:lnTo>
                  <a:close/>
                  <a:moveTo>
                    <a:pt x="318" y="173"/>
                  </a:moveTo>
                  <a:lnTo>
                    <a:pt x="296" y="197"/>
                  </a:lnTo>
                  <a:lnTo>
                    <a:pt x="302" y="204"/>
                  </a:lnTo>
                  <a:lnTo>
                    <a:pt x="324" y="179"/>
                  </a:lnTo>
                  <a:lnTo>
                    <a:pt x="318" y="173"/>
                  </a:lnTo>
                  <a:close/>
                  <a:moveTo>
                    <a:pt x="620" y="167"/>
                  </a:moveTo>
                  <a:lnTo>
                    <a:pt x="598" y="189"/>
                  </a:lnTo>
                  <a:lnTo>
                    <a:pt x="604" y="195"/>
                  </a:lnTo>
                  <a:lnTo>
                    <a:pt x="626" y="173"/>
                  </a:lnTo>
                  <a:lnTo>
                    <a:pt x="620" y="167"/>
                  </a:lnTo>
                  <a:close/>
                  <a:moveTo>
                    <a:pt x="353" y="139"/>
                  </a:moveTo>
                  <a:lnTo>
                    <a:pt x="330" y="163"/>
                  </a:lnTo>
                  <a:lnTo>
                    <a:pt x="336" y="169"/>
                  </a:lnTo>
                  <a:lnTo>
                    <a:pt x="359" y="145"/>
                  </a:lnTo>
                  <a:lnTo>
                    <a:pt x="353" y="139"/>
                  </a:lnTo>
                  <a:close/>
                  <a:moveTo>
                    <a:pt x="654" y="132"/>
                  </a:moveTo>
                  <a:lnTo>
                    <a:pt x="632" y="155"/>
                  </a:lnTo>
                  <a:lnTo>
                    <a:pt x="638" y="161"/>
                  </a:lnTo>
                  <a:lnTo>
                    <a:pt x="660" y="139"/>
                  </a:lnTo>
                  <a:lnTo>
                    <a:pt x="654" y="132"/>
                  </a:lnTo>
                  <a:close/>
                  <a:moveTo>
                    <a:pt x="387" y="104"/>
                  </a:moveTo>
                  <a:lnTo>
                    <a:pt x="365" y="128"/>
                  </a:lnTo>
                  <a:lnTo>
                    <a:pt x="371" y="132"/>
                  </a:lnTo>
                  <a:lnTo>
                    <a:pt x="393" y="110"/>
                  </a:lnTo>
                  <a:lnTo>
                    <a:pt x="387" y="104"/>
                  </a:lnTo>
                  <a:close/>
                  <a:moveTo>
                    <a:pt x="689" y="98"/>
                  </a:moveTo>
                  <a:lnTo>
                    <a:pt x="667" y="120"/>
                  </a:lnTo>
                  <a:lnTo>
                    <a:pt x="671" y="126"/>
                  </a:lnTo>
                  <a:lnTo>
                    <a:pt x="695" y="104"/>
                  </a:lnTo>
                  <a:lnTo>
                    <a:pt x="689" y="98"/>
                  </a:lnTo>
                  <a:close/>
                  <a:moveTo>
                    <a:pt x="421" y="69"/>
                  </a:moveTo>
                  <a:lnTo>
                    <a:pt x="397" y="92"/>
                  </a:lnTo>
                  <a:lnTo>
                    <a:pt x="403" y="98"/>
                  </a:lnTo>
                  <a:lnTo>
                    <a:pt x="425" y="76"/>
                  </a:lnTo>
                  <a:lnTo>
                    <a:pt x="421" y="69"/>
                  </a:lnTo>
                  <a:close/>
                  <a:moveTo>
                    <a:pt x="723" y="63"/>
                  </a:moveTo>
                  <a:lnTo>
                    <a:pt x="701" y="86"/>
                  </a:lnTo>
                  <a:lnTo>
                    <a:pt x="705" y="92"/>
                  </a:lnTo>
                  <a:lnTo>
                    <a:pt x="729" y="69"/>
                  </a:lnTo>
                  <a:lnTo>
                    <a:pt x="723" y="63"/>
                  </a:lnTo>
                  <a:close/>
                  <a:moveTo>
                    <a:pt x="454" y="35"/>
                  </a:moveTo>
                  <a:lnTo>
                    <a:pt x="432" y="57"/>
                  </a:lnTo>
                  <a:lnTo>
                    <a:pt x="438" y="63"/>
                  </a:lnTo>
                  <a:lnTo>
                    <a:pt x="460" y="39"/>
                  </a:lnTo>
                  <a:lnTo>
                    <a:pt x="454" y="35"/>
                  </a:lnTo>
                  <a:close/>
                  <a:moveTo>
                    <a:pt x="758" y="29"/>
                  </a:moveTo>
                  <a:lnTo>
                    <a:pt x="735" y="51"/>
                  </a:lnTo>
                  <a:lnTo>
                    <a:pt x="740" y="57"/>
                  </a:lnTo>
                  <a:lnTo>
                    <a:pt x="764" y="35"/>
                  </a:lnTo>
                  <a:lnTo>
                    <a:pt x="758" y="29"/>
                  </a:lnTo>
                  <a:close/>
                  <a:moveTo>
                    <a:pt x="517" y="0"/>
                  </a:moveTo>
                  <a:lnTo>
                    <a:pt x="513" y="0"/>
                  </a:lnTo>
                  <a:lnTo>
                    <a:pt x="486" y="0"/>
                  </a:lnTo>
                  <a:lnTo>
                    <a:pt x="466" y="23"/>
                  </a:lnTo>
                  <a:lnTo>
                    <a:pt x="472" y="29"/>
                  </a:lnTo>
                  <a:lnTo>
                    <a:pt x="490" y="9"/>
                  </a:lnTo>
                  <a:lnTo>
                    <a:pt x="517" y="9"/>
                  </a:lnTo>
                  <a:lnTo>
                    <a:pt x="517" y="0"/>
                  </a:lnTo>
                  <a:close/>
                  <a:moveTo>
                    <a:pt x="565" y="0"/>
                  </a:moveTo>
                  <a:lnTo>
                    <a:pt x="533" y="0"/>
                  </a:lnTo>
                  <a:lnTo>
                    <a:pt x="533" y="9"/>
                  </a:lnTo>
                  <a:lnTo>
                    <a:pt x="565" y="9"/>
                  </a:lnTo>
                  <a:lnTo>
                    <a:pt x="565" y="0"/>
                  </a:lnTo>
                  <a:close/>
                  <a:moveTo>
                    <a:pt x="614" y="0"/>
                  </a:moveTo>
                  <a:lnTo>
                    <a:pt x="581" y="0"/>
                  </a:lnTo>
                  <a:lnTo>
                    <a:pt x="581" y="9"/>
                  </a:lnTo>
                  <a:lnTo>
                    <a:pt x="614" y="9"/>
                  </a:lnTo>
                  <a:lnTo>
                    <a:pt x="614" y="0"/>
                  </a:lnTo>
                  <a:close/>
                  <a:moveTo>
                    <a:pt x="663" y="0"/>
                  </a:moveTo>
                  <a:lnTo>
                    <a:pt x="630" y="0"/>
                  </a:lnTo>
                  <a:lnTo>
                    <a:pt x="630" y="9"/>
                  </a:lnTo>
                  <a:lnTo>
                    <a:pt x="663" y="9"/>
                  </a:lnTo>
                  <a:lnTo>
                    <a:pt x="663" y="0"/>
                  </a:lnTo>
                  <a:close/>
                  <a:moveTo>
                    <a:pt x="711" y="0"/>
                  </a:moveTo>
                  <a:lnTo>
                    <a:pt x="679" y="0"/>
                  </a:lnTo>
                  <a:lnTo>
                    <a:pt x="679" y="9"/>
                  </a:lnTo>
                  <a:lnTo>
                    <a:pt x="711" y="9"/>
                  </a:lnTo>
                  <a:lnTo>
                    <a:pt x="711" y="0"/>
                  </a:lnTo>
                  <a:close/>
                  <a:moveTo>
                    <a:pt x="760" y="0"/>
                  </a:moveTo>
                  <a:lnTo>
                    <a:pt x="727" y="0"/>
                  </a:lnTo>
                  <a:lnTo>
                    <a:pt x="727" y="9"/>
                  </a:lnTo>
                  <a:lnTo>
                    <a:pt x="760" y="9"/>
                  </a:lnTo>
                  <a:lnTo>
                    <a:pt x="760" y="0"/>
                  </a:lnTo>
                  <a:close/>
                  <a:moveTo>
                    <a:pt x="796" y="0"/>
                  </a:moveTo>
                  <a:lnTo>
                    <a:pt x="776" y="0"/>
                  </a:lnTo>
                  <a:lnTo>
                    <a:pt x="776" y="9"/>
                  </a:lnTo>
                  <a:lnTo>
                    <a:pt x="778" y="9"/>
                  </a:lnTo>
                  <a:lnTo>
                    <a:pt x="770" y="17"/>
                  </a:lnTo>
                  <a:lnTo>
                    <a:pt x="774" y="23"/>
                  </a:lnTo>
                  <a:lnTo>
                    <a:pt x="778" y="2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37"/>
            <p:cNvSpPr>
              <a:spLocks noEditPoints="1"/>
            </p:cNvSpPr>
            <p:nvPr/>
          </p:nvSpPr>
          <p:spPr bwMode="auto">
            <a:xfrm>
              <a:off x="121327" y="2492251"/>
              <a:ext cx="1540108" cy="1566444"/>
            </a:xfrm>
            <a:custGeom>
              <a:avLst/>
              <a:gdLst>
                <a:gd name="T0" fmla="*/ 79 w 796"/>
                <a:gd name="T1" fmla="*/ 504 h 504"/>
                <a:gd name="T2" fmla="*/ 95 w 796"/>
                <a:gd name="T3" fmla="*/ 504 h 504"/>
                <a:gd name="T4" fmla="*/ 144 w 796"/>
                <a:gd name="T5" fmla="*/ 496 h 504"/>
                <a:gd name="T6" fmla="*/ 225 w 796"/>
                <a:gd name="T7" fmla="*/ 496 h 504"/>
                <a:gd name="T8" fmla="*/ 225 w 796"/>
                <a:gd name="T9" fmla="*/ 496 h 504"/>
                <a:gd name="T10" fmla="*/ 273 w 796"/>
                <a:gd name="T11" fmla="*/ 504 h 504"/>
                <a:gd name="T12" fmla="*/ 6 w 796"/>
                <a:gd name="T13" fmla="*/ 496 h 504"/>
                <a:gd name="T14" fmla="*/ 18 w 796"/>
                <a:gd name="T15" fmla="*/ 496 h 504"/>
                <a:gd name="T16" fmla="*/ 292 w 796"/>
                <a:gd name="T17" fmla="*/ 496 h 504"/>
                <a:gd name="T18" fmla="*/ 294 w 796"/>
                <a:gd name="T19" fmla="*/ 504 h 504"/>
                <a:gd name="T20" fmla="*/ 49 w 796"/>
                <a:gd name="T21" fmla="*/ 453 h 504"/>
                <a:gd name="T22" fmla="*/ 49 w 796"/>
                <a:gd name="T23" fmla="*/ 453 h 504"/>
                <a:gd name="T24" fmla="*/ 350 w 796"/>
                <a:gd name="T25" fmla="*/ 447 h 504"/>
                <a:gd name="T26" fmla="*/ 65 w 796"/>
                <a:gd name="T27" fmla="*/ 447 h 504"/>
                <a:gd name="T28" fmla="*/ 357 w 796"/>
                <a:gd name="T29" fmla="*/ 431 h 504"/>
                <a:gd name="T30" fmla="*/ 116 w 796"/>
                <a:gd name="T31" fmla="*/ 384 h 504"/>
                <a:gd name="T32" fmla="*/ 116 w 796"/>
                <a:gd name="T33" fmla="*/ 384 h 504"/>
                <a:gd name="T34" fmla="*/ 419 w 796"/>
                <a:gd name="T35" fmla="*/ 378 h 504"/>
                <a:gd name="T36" fmla="*/ 132 w 796"/>
                <a:gd name="T37" fmla="*/ 378 h 504"/>
                <a:gd name="T38" fmla="*/ 425 w 796"/>
                <a:gd name="T39" fmla="*/ 362 h 504"/>
                <a:gd name="T40" fmla="*/ 182 w 796"/>
                <a:gd name="T41" fmla="*/ 313 h 504"/>
                <a:gd name="T42" fmla="*/ 182 w 796"/>
                <a:gd name="T43" fmla="*/ 313 h 504"/>
                <a:gd name="T44" fmla="*/ 488 w 796"/>
                <a:gd name="T45" fmla="*/ 309 h 504"/>
                <a:gd name="T46" fmla="*/ 201 w 796"/>
                <a:gd name="T47" fmla="*/ 307 h 504"/>
                <a:gd name="T48" fmla="*/ 494 w 796"/>
                <a:gd name="T49" fmla="*/ 293 h 504"/>
                <a:gd name="T50" fmla="*/ 251 w 796"/>
                <a:gd name="T51" fmla="*/ 244 h 504"/>
                <a:gd name="T52" fmla="*/ 251 w 796"/>
                <a:gd name="T53" fmla="*/ 244 h 504"/>
                <a:gd name="T54" fmla="*/ 557 w 796"/>
                <a:gd name="T55" fmla="*/ 242 h 504"/>
                <a:gd name="T56" fmla="*/ 267 w 796"/>
                <a:gd name="T57" fmla="*/ 238 h 504"/>
                <a:gd name="T58" fmla="*/ 563 w 796"/>
                <a:gd name="T59" fmla="*/ 224 h 504"/>
                <a:gd name="T60" fmla="*/ 318 w 796"/>
                <a:gd name="T61" fmla="*/ 173 h 504"/>
                <a:gd name="T62" fmla="*/ 318 w 796"/>
                <a:gd name="T63" fmla="*/ 173 h 504"/>
                <a:gd name="T64" fmla="*/ 626 w 796"/>
                <a:gd name="T65" fmla="*/ 173 h 504"/>
                <a:gd name="T66" fmla="*/ 336 w 796"/>
                <a:gd name="T67" fmla="*/ 169 h 504"/>
                <a:gd name="T68" fmla="*/ 632 w 796"/>
                <a:gd name="T69" fmla="*/ 155 h 504"/>
                <a:gd name="T70" fmla="*/ 387 w 796"/>
                <a:gd name="T71" fmla="*/ 104 h 504"/>
                <a:gd name="T72" fmla="*/ 387 w 796"/>
                <a:gd name="T73" fmla="*/ 104 h 504"/>
                <a:gd name="T74" fmla="*/ 695 w 796"/>
                <a:gd name="T75" fmla="*/ 104 h 504"/>
                <a:gd name="T76" fmla="*/ 403 w 796"/>
                <a:gd name="T77" fmla="*/ 98 h 504"/>
                <a:gd name="T78" fmla="*/ 701 w 796"/>
                <a:gd name="T79" fmla="*/ 86 h 504"/>
                <a:gd name="T80" fmla="*/ 454 w 796"/>
                <a:gd name="T81" fmla="*/ 35 h 504"/>
                <a:gd name="T82" fmla="*/ 454 w 796"/>
                <a:gd name="T83" fmla="*/ 35 h 504"/>
                <a:gd name="T84" fmla="*/ 764 w 796"/>
                <a:gd name="T85" fmla="*/ 35 h 504"/>
                <a:gd name="T86" fmla="*/ 486 w 796"/>
                <a:gd name="T87" fmla="*/ 0 h 504"/>
                <a:gd name="T88" fmla="*/ 517 w 796"/>
                <a:gd name="T89" fmla="*/ 9 h 504"/>
                <a:gd name="T90" fmla="*/ 533 w 796"/>
                <a:gd name="T91" fmla="*/ 9 h 504"/>
                <a:gd name="T92" fmla="*/ 581 w 796"/>
                <a:gd name="T93" fmla="*/ 0 h 504"/>
                <a:gd name="T94" fmla="*/ 663 w 796"/>
                <a:gd name="T95" fmla="*/ 0 h 504"/>
                <a:gd name="T96" fmla="*/ 663 w 796"/>
                <a:gd name="T97" fmla="*/ 0 h 504"/>
                <a:gd name="T98" fmla="*/ 711 w 796"/>
                <a:gd name="T99" fmla="*/ 9 h 504"/>
                <a:gd name="T100" fmla="*/ 727 w 796"/>
                <a:gd name="T101" fmla="*/ 9 h 504"/>
                <a:gd name="T102" fmla="*/ 776 w 796"/>
                <a:gd name="T103" fmla="*/ 0 h 504"/>
                <a:gd name="T104" fmla="*/ 774 w 796"/>
                <a:gd name="T105" fmla="*/ 2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6" h="504">
                  <a:moveTo>
                    <a:pt x="79" y="496"/>
                  </a:moveTo>
                  <a:lnTo>
                    <a:pt x="47" y="496"/>
                  </a:lnTo>
                  <a:lnTo>
                    <a:pt x="47" y="504"/>
                  </a:lnTo>
                  <a:lnTo>
                    <a:pt x="79" y="504"/>
                  </a:lnTo>
                  <a:lnTo>
                    <a:pt x="79" y="496"/>
                  </a:lnTo>
                  <a:moveTo>
                    <a:pt x="128" y="496"/>
                  </a:moveTo>
                  <a:lnTo>
                    <a:pt x="95" y="496"/>
                  </a:lnTo>
                  <a:lnTo>
                    <a:pt x="95" y="504"/>
                  </a:lnTo>
                  <a:lnTo>
                    <a:pt x="128" y="504"/>
                  </a:lnTo>
                  <a:lnTo>
                    <a:pt x="128" y="496"/>
                  </a:lnTo>
                  <a:moveTo>
                    <a:pt x="176" y="496"/>
                  </a:moveTo>
                  <a:lnTo>
                    <a:pt x="144" y="496"/>
                  </a:lnTo>
                  <a:lnTo>
                    <a:pt x="144" y="504"/>
                  </a:lnTo>
                  <a:lnTo>
                    <a:pt x="176" y="504"/>
                  </a:lnTo>
                  <a:lnTo>
                    <a:pt x="176" y="496"/>
                  </a:lnTo>
                  <a:moveTo>
                    <a:pt x="225" y="496"/>
                  </a:moveTo>
                  <a:lnTo>
                    <a:pt x="192" y="496"/>
                  </a:lnTo>
                  <a:lnTo>
                    <a:pt x="192" y="504"/>
                  </a:lnTo>
                  <a:lnTo>
                    <a:pt x="225" y="504"/>
                  </a:lnTo>
                  <a:lnTo>
                    <a:pt x="225" y="496"/>
                  </a:lnTo>
                  <a:moveTo>
                    <a:pt x="273" y="496"/>
                  </a:moveTo>
                  <a:lnTo>
                    <a:pt x="241" y="496"/>
                  </a:lnTo>
                  <a:lnTo>
                    <a:pt x="241" y="504"/>
                  </a:lnTo>
                  <a:lnTo>
                    <a:pt x="273" y="504"/>
                  </a:lnTo>
                  <a:lnTo>
                    <a:pt x="273" y="496"/>
                  </a:lnTo>
                  <a:moveTo>
                    <a:pt x="14" y="488"/>
                  </a:moveTo>
                  <a:lnTo>
                    <a:pt x="10" y="492"/>
                  </a:lnTo>
                  <a:lnTo>
                    <a:pt x="6" y="496"/>
                  </a:lnTo>
                  <a:lnTo>
                    <a:pt x="0" y="504"/>
                  </a:lnTo>
                  <a:lnTo>
                    <a:pt x="30" y="504"/>
                  </a:lnTo>
                  <a:lnTo>
                    <a:pt x="30" y="496"/>
                  </a:lnTo>
                  <a:lnTo>
                    <a:pt x="18" y="496"/>
                  </a:lnTo>
                  <a:lnTo>
                    <a:pt x="20" y="494"/>
                  </a:lnTo>
                  <a:lnTo>
                    <a:pt x="14" y="488"/>
                  </a:lnTo>
                  <a:moveTo>
                    <a:pt x="310" y="478"/>
                  </a:moveTo>
                  <a:lnTo>
                    <a:pt x="292" y="496"/>
                  </a:lnTo>
                  <a:lnTo>
                    <a:pt x="290" y="496"/>
                  </a:lnTo>
                  <a:lnTo>
                    <a:pt x="290" y="504"/>
                  </a:lnTo>
                  <a:lnTo>
                    <a:pt x="294" y="504"/>
                  </a:lnTo>
                  <a:lnTo>
                    <a:pt x="294" y="504"/>
                  </a:lnTo>
                  <a:lnTo>
                    <a:pt x="296" y="504"/>
                  </a:lnTo>
                  <a:lnTo>
                    <a:pt x="316" y="482"/>
                  </a:lnTo>
                  <a:lnTo>
                    <a:pt x="310" y="478"/>
                  </a:lnTo>
                  <a:moveTo>
                    <a:pt x="49" y="453"/>
                  </a:moveTo>
                  <a:lnTo>
                    <a:pt x="24" y="478"/>
                  </a:lnTo>
                  <a:lnTo>
                    <a:pt x="30" y="482"/>
                  </a:lnTo>
                  <a:lnTo>
                    <a:pt x="53" y="459"/>
                  </a:lnTo>
                  <a:lnTo>
                    <a:pt x="49" y="453"/>
                  </a:lnTo>
                  <a:moveTo>
                    <a:pt x="344" y="443"/>
                  </a:moveTo>
                  <a:lnTo>
                    <a:pt x="322" y="465"/>
                  </a:lnTo>
                  <a:lnTo>
                    <a:pt x="328" y="472"/>
                  </a:lnTo>
                  <a:lnTo>
                    <a:pt x="350" y="447"/>
                  </a:lnTo>
                  <a:lnTo>
                    <a:pt x="344" y="443"/>
                  </a:lnTo>
                  <a:moveTo>
                    <a:pt x="81" y="419"/>
                  </a:moveTo>
                  <a:lnTo>
                    <a:pt x="59" y="441"/>
                  </a:lnTo>
                  <a:lnTo>
                    <a:pt x="65" y="447"/>
                  </a:lnTo>
                  <a:lnTo>
                    <a:pt x="87" y="425"/>
                  </a:lnTo>
                  <a:lnTo>
                    <a:pt x="81" y="419"/>
                  </a:lnTo>
                  <a:moveTo>
                    <a:pt x="379" y="409"/>
                  </a:moveTo>
                  <a:lnTo>
                    <a:pt x="357" y="431"/>
                  </a:lnTo>
                  <a:lnTo>
                    <a:pt x="363" y="437"/>
                  </a:lnTo>
                  <a:lnTo>
                    <a:pt x="385" y="413"/>
                  </a:lnTo>
                  <a:lnTo>
                    <a:pt x="379" y="409"/>
                  </a:lnTo>
                  <a:moveTo>
                    <a:pt x="116" y="384"/>
                  </a:moveTo>
                  <a:lnTo>
                    <a:pt x="93" y="407"/>
                  </a:lnTo>
                  <a:lnTo>
                    <a:pt x="99" y="413"/>
                  </a:lnTo>
                  <a:lnTo>
                    <a:pt x="122" y="390"/>
                  </a:lnTo>
                  <a:lnTo>
                    <a:pt x="116" y="384"/>
                  </a:lnTo>
                  <a:moveTo>
                    <a:pt x="413" y="374"/>
                  </a:moveTo>
                  <a:lnTo>
                    <a:pt x="391" y="396"/>
                  </a:lnTo>
                  <a:lnTo>
                    <a:pt x="397" y="403"/>
                  </a:lnTo>
                  <a:lnTo>
                    <a:pt x="419" y="378"/>
                  </a:lnTo>
                  <a:lnTo>
                    <a:pt x="413" y="374"/>
                  </a:lnTo>
                  <a:moveTo>
                    <a:pt x="150" y="350"/>
                  </a:moveTo>
                  <a:lnTo>
                    <a:pt x="128" y="372"/>
                  </a:lnTo>
                  <a:lnTo>
                    <a:pt x="132" y="378"/>
                  </a:lnTo>
                  <a:lnTo>
                    <a:pt x="156" y="354"/>
                  </a:lnTo>
                  <a:lnTo>
                    <a:pt x="150" y="350"/>
                  </a:lnTo>
                  <a:moveTo>
                    <a:pt x="448" y="340"/>
                  </a:moveTo>
                  <a:lnTo>
                    <a:pt x="425" y="362"/>
                  </a:lnTo>
                  <a:lnTo>
                    <a:pt x="432" y="368"/>
                  </a:lnTo>
                  <a:lnTo>
                    <a:pt x="454" y="344"/>
                  </a:lnTo>
                  <a:lnTo>
                    <a:pt x="448" y="340"/>
                  </a:lnTo>
                  <a:moveTo>
                    <a:pt x="182" y="313"/>
                  </a:moveTo>
                  <a:lnTo>
                    <a:pt x="160" y="338"/>
                  </a:lnTo>
                  <a:lnTo>
                    <a:pt x="166" y="344"/>
                  </a:lnTo>
                  <a:lnTo>
                    <a:pt x="188" y="319"/>
                  </a:lnTo>
                  <a:lnTo>
                    <a:pt x="182" y="313"/>
                  </a:lnTo>
                  <a:moveTo>
                    <a:pt x="482" y="305"/>
                  </a:moveTo>
                  <a:lnTo>
                    <a:pt x="460" y="327"/>
                  </a:lnTo>
                  <a:lnTo>
                    <a:pt x="466" y="333"/>
                  </a:lnTo>
                  <a:lnTo>
                    <a:pt x="488" y="309"/>
                  </a:lnTo>
                  <a:lnTo>
                    <a:pt x="482" y="305"/>
                  </a:lnTo>
                  <a:moveTo>
                    <a:pt x="217" y="279"/>
                  </a:moveTo>
                  <a:lnTo>
                    <a:pt x="194" y="303"/>
                  </a:lnTo>
                  <a:lnTo>
                    <a:pt x="201" y="307"/>
                  </a:lnTo>
                  <a:lnTo>
                    <a:pt x="223" y="285"/>
                  </a:lnTo>
                  <a:lnTo>
                    <a:pt x="217" y="279"/>
                  </a:lnTo>
                  <a:moveTo>
                    <a:pt x="517" y="271"/>
                  </a:moveTo>
                  <a:lnTo>
                    <a:pt x="494" y="293"/>
                  </a:lnTo>
                  <a:lnTo>
                    <a:pt x="500" y="299"/>
                  </a:lnTo>
                  <a:lnTo>
                    <a:pt x="523" y="277"/>
                  </a:lnTo>
                  <a:lnTo>
                    <a:pt x="517" y="271"/>
                  </a:lnTo>
                  <a:moveTo>
                    <a:pt x="251" y="244"/>
                  </a:moveTo>
                  <a:lnTo>
                    <a:pt x="229" y="266"/>
                  </a:lnTo>
                  <a:lnTo>
                    <a:pt x="235" y="273"/>
                  </a:lnTo>
                  <a:lnTo>
                    <a:pt x="257" y="250"/>
                  </a:lnTo>
                  <a:lnTo>
                    <a:pt x="251" y="244"/>
                  </a:lnTo>
                  <a:moveTo>
                    <a:pt x="551" y="236"/>
                  </a:moveTo>
                  <a:lnTo>
                    <a:pt x="529" y="258"/>
                  </a:lnTo>
                  <a:lnTo>
                    <a:pt x="535" y="264"/>
                  </a:lnTo>
                  <a:lnTo>
                    <a:pt x="557" y="242"/>
                  </a:lnTo>
                  <a:lnTo>
                    <a:pt x="551" y="236"/>
                  </a:lnTo>
                  <a:moveTo>
                    <a:pt x="286" y="210"/>
                  </a:moveTo>
                  <a:lnTo>
                    <a:pt x="263" y="232"/>
                  </a:lnTo>
                  <a:lnTo>
                    <a:pt x="267" y="238"/>
                  </a:lnTo>
                  <a:lnTo>
                    <a:pt x="292" y="214"/>
                  </a:lnTo>
                  <a:lnTo>
                    <a:pt x="286" y="210"/>
                  </a:lnTo>
                  <a:moveTo>
                    <a:pt x="586" y="201"/>
                  </a:moveTo>
                  <a:lnTo>
                    <a:pt x="563" y="224"/>
                  </a:lnTo>
                  <a:lnTo>
                    <a:pt x="569" y="230"/>
                  </a:lnTo>
                  <a:lnTo>
                    <a:pt x="592" y="208"/>
                  </a:lnTo>
                  <a:lnTo>
                    <a:pt x="586" y="201"/>
                  </a:lnTo>
                  <a:moveTo>
                    <a:pt x="318" y="173"/>
                  </a:moveTo>
                  <a:lnTo>
                    <a:pt x="296" y="197"/>
                  </a:lnTo>
                  <a:lnTo>
                    <a:pt x="302" y="204"/>
                  </a:lnTo>
                  <a:lnTo>
                    <a:pt x="324" y="179"/>
                  </a:lnTo>
                  <a:lnTo>
                    <a:pt x="318" y="173"/>
                  </a:lnTo>
                  <a:moveTo>
                    <a:pt x="620" y="167"/>
                  </a:moveTo>
                  <a:lnTo>
                    <a:pt x="598" y="189"/>
                  </a:lnTo>
                  <a:lnTo>
                    <a:pt x="604" y="195"/>
                  </a:lnTo>
                  <a:lnTo>
                    <a:pt x="626" y="173"/>
                  </a:lnTo>
                  <a:lnTo>
                    <a:pt x="620" y="167"/>
                  </a:lnTo>
                  <a:moveTo>
                    <a:pt x="353" y="139"/>
                  </a:moveTo>
                  <a:lnTo>
                    <a:pt x="330" y="163"/>
                  </a:lnTo>
                  <a:lnTo>
                    <a:pt x="336" y="169"/>
                  </a:lnTo>
                  <a:lnTo>
                    <a:pt x="359" y="145"/>
                  </a:lnTo>
                  <a:lnTo>
                    <a:pt x="353" y="139"/>
                  </a:lnTo>
                  <a:moveTo>
                    <a:pt x="654" y="132"/>
                  </a:moveTo>
                  <a:lnTo>
                    <a:pt x="632" y="155"/>
                  </a:lnTo>
                  <a:lnTo>
                    <a:pt x="638" y="161"/>
                  </a:lnTo>
                  <a:lnTo>
                    <a:pt x="660" y="139"/>
                  </a:lnTo>
                  <a:lnTo>
                    <a:pt x="654" y="132"/>
                  </a:lnTo>
                  <a:moveTo>
                    <a:pt x="387" y="104"/>
                  </a:moveTo>
                  <a:lnTo>
                    <a:pt x="365" y="128"/>
                  </a:lnTo>
                  <a:lnTo>
                    <a:pt x="371" y="132"/>
                  </a:lnTo>
                  <a:lnTo>
                    <a:pt x="393" y="110"/>
                  </a:lnTo>
                  <a:lnTo>
                    <a:pt x="387" y="104"/>
                  </a:lnTo>
                  <a:moveTo>
                    <a:pt x="689" y="98"/>
                  </a:moveTo>
                  <a:lnTo>
                    <a:pt x="667" y="120"/>
                  </a:lnTo>
                  <a:lnTo>
                    <a:pt x="671" y="126"/>
                  </a:lnTo>
                  <a:lnTo>
                    <a:pt x="695" y="104"/>
                  </a:lnTo>
                  <a:lnTo>
                    <a:pt x="689" y="98"/>
                  </a:lnTo>
                  <a:moveTo>
                    <a:pt x="421" y="69"/>
                  </a:moveTo>
                  <a:lnTo>
                    <a:pt x="397" y="92"/>
                  </a:lnTo>
                  <a:lnTo>
                    <a:pt x="403" y="98"/>
                  </a:lnTo>
                  <a:lnTo>
                    <a:pt x="425" y="76"/>
                  </a:lnTo>
                  <a:lnTo>
                    <a:pt x="421" y="69"/>
                  </a:lnTo>
                  <a:moveTo>
                    <a:pt x="723" y="63"/>
                  </a:moveTo>
                  <a:lnTo>
                    <a:pt x="701" y="86"/>
                  </a:lnTo>
                  <a:lnTo>
                    <a:pt x="705" y="92"/>
                  </a:lnTo>
                  <a:lnTo>
                    <a:pt x="729" y="69"/>
                  </a:lnTo>
                  <a:lnTo>
                    <a:pt x="723" y="63"/>
                  </a:lnTo>
                  <a:moveTo>
                    <a:pt x="454" y="35"/>
                  </a:moveTo>
                  <a:lnTo>
                    <a:pt x="432" y="57"/>
                  </a:lnTo>
                  <a:lnTo>
                    <a:pt x="438" y="63"/>
                  </a:lnTo>
                  <a:lnTo>
                    <a:pt x="460" y="39"/>
                  </a:lnTo>
                  <a:lnTo>
                    <a:pt x="454" y="35"/>
                  </a:lnTo>
                  <a:moveTo>
                    <a:pt x="758" y="29"/>
                  </a:moveTo>
                  <a:lnTo>
                    <a:pt x="735" y="51"/>
                  </a:lnTo>
                  <a:lnTo>
                    <a:pt x="740" y="57"/>
                  </a:lnTo>
                  <a:lnTo>
                    <a:pt x="764" y="35"/>
                  </a:lnTo>
                  <a:lnTo>
                    <a:pt x="758" y="29"/>
                  </a:lnTo>
                  <a:moveTo>
                    <a:pt x="517" y="0"/>
                  </a:moveTo>
                  <a:lnTo>
                    <a:pt x="513" y="0"/>
                  </a:lnTo>
                  <a:lnTo>
                    <a:pt x="486" y="0"/>
                  </a:lnTo>
                  <a:lnTo>
                    <a:pt x="466" y="23"/>
                  </a:lnTo>
                  <a:lnTo>
                    <a:pt x="472" y="29"/>
                  </a:lnTo>
                  <a:lnTo>
                    <a:pt x="490" y="9"/>
                  </a:lnTo>
                  <a:lnTo>
                    <a:pt x="517" y="9"/>
                  </a:lnTo>
                  <a:lnTo>
                    <a:pt x="517" y="0"/>
                  </a:lnTo>
                  <a:moveTo>
                    <a:pt x="565" y="0"/>
                  </a:moveTo>
                  <a:lnTo>
                    <a:pt x="533" y="0"/>
                  </a:lnTo>
                  <a:lnTo>
                    <a:pt x="533" y="9"/>
                  </a:lnTo>
                  <a:lnTo>
                    <a:pt x="565" y="9"/>
                  </a:lnTo>
                  <a:lnTo>
                    <a:pt x="565" y="0"/>
                  </a:lnTo>
                  <a:moveTo>
                    <a:pt x="614" y="0"/>
                  </a:moveTo>
                  <a:lnTo>
                    <a:pt x="581" y="0"/>
                  </a:lnTo>
                  <a:lnTo>
                    <a:pt x="581" y="9"/>
                  </a:lnTo>
                  <a:lnTo>
                    <a:pt x="614" y="9"/>
                  </a:lnTo>
                  <a:lnTo>
                    <a:pt x="614" y="0"/>
                  </a:lnTo>
                  <a:moveTo>
                    <a:pt x="663" y="0"/>
                  </a:moveTo>
                  <a:lnTo>
                    <a:pt x="630" y="0"/>
                  </a:lnTo>
                  <a:lnTo>
                    <a:pt x="630" y="9"/>
                  </a:lnTo>
                  <a:lnTo>
                    <a:pt x="663" y="9"/>
                  </a:lnTo>
                  <a:lnTo>
                    <a:pt x="663" y="0"/>
                  </a:lnTo>
                  <a:moveTo>
                    <a:pt x="711" y="0"/>
                  </a:moveTo>
                  <a:lnTo>
                    <a:pt x="679" y="0"/>
                  </a:lnTo>
                  <a:lnTo>
                    <a:pt x="679" y="9"/>
                  </a:lnTo>
                  <a:lnTo>
                    <a:pt x="711" y="9"/>
                  </a:lnTo>
                  <a:lnTo>
                    <a:pt x="711" y="0"/>
                  </a:lnTo>
                  <a:moveTo>
                    <a:pt x="760" y="0"/>
                  </a:moveTo>
                  <a:lnTo>
                    <a:pt x="727" y="0"/>
                  </a:lnTo>
                  <a:lnTo>
                    <a:pt x="727" y="9"/>
                  </a:lnTo>
                  <a:lnTo>
                    <a:pt x="760" y="9"/>
                  </a:lnTo>
                  <a:lnTo>
                    <a:pt x="760" y="0"/>
                  </a:lnTo>
                  <a:moveTo>
                    <a:pt x="796" y="0"/>
                  </a:moveTo>
                  <a:lnTo>
                    <a:pt x="776" y="0"/>
                  </a:lnTo>
                  <a:lnTo>
                    <a:pt x="776" y="9"/>
                  </a:lnTo>
                  <a:lnTo>
                    <a:pt x="778" y="9"/>
                  </a:lnTo>
                  <a:lnTo>
                    <a:pt x="770" y="17"/>
                  </a:lnTo>
                  <a:lnTo>
                    <a:pt x="774" y="23"/>
                  </a:lnTo>
                  <a:lnTo>
                    <a:pt x="778" y="21"/>
                  </a:lnTo>
                  <a:lnTo>
                    <a:pt x="7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208"/>
            <p:cNvSpPr>
              <a:spLocks/>
            </p:cNvSpPr>
            <p:nvPr/>
          </p:nvSpPr>
          <p:spPr bwMode="auto">
            <a:xfrm>
              <a:off x="794641" y="3555195"/>
              <a:ext cx="307635" cy="214455"/>
            </a:xfrm>
            <a:custGeom>
              <a:avLst/>
              <a:gdLst>
                <a:gd name="T0" fmla="*/ 0 w 78"/>
                <a:gd name="T1" fmla="*/ 0 h 34"/>
                <a:gd name="T2" fmla="*/ 0 w 78"/>
                <a:gd name="T3" fmla="*/ 27 h 34"/>
                <a:gd name="T4" fmla="*/ 41 w 78"/>
                <a:gd name="T5" fmla="*/ 34 h 34"/>
                <a:gd name="T6" fmla="*/ 78 w 78"/>
                <a:gd name="T7" fmla="*/ 27 h 34"/>
                <a:gd name="T8" fmla="*/ 78 w 78"/>
                <a:gd name="T9" fmla="*/ 0 h 34"/>
                <a:gd name="T10" fmla="*/ 0 w 7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10" y="33"/>
                    <a:pt x="41" y="34"/>
                  </a:cubicBezTo>
                  <a:cubicBezTo>
                    <a:pt x="72" y="34"/>
                    <a:pt x="78" y="27"/>
                    <a:pt x="78" y="27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B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786902" y="3542763"/>
              <a:ext cx="319244" cy="233103"/>
            </a:xfrm>
            <a:custGeom>
              <a:avLst/>
              <a:gdLst>
                <a:gd name="T0" fmla="*/ 2 w 81"/>
                <a:gd name="T1" fmla="*/ 2 h 37"/>
                <a:gd name="T2" fmla="*/ 0 w 81"/>
                <a:gd name="T3" fmla="*/ 2 h 37"/>
                <a:gd name="T4" fmla="*/ 0 w 81"/>
                <a:gd name="T5" fmla="*/ 30 h 37"/>
                <a:gd name="T6" fmla="*/ 1 w 81"/>
                <a:gd name="T7" fmla="*/ 31 h 37"/>
                <a:gd name="T8" fmla="*/ 43 w 81"/>
                <a:gd name="T9" fmla="*/ 37 h 37"/>
                <a:gd name="T10" fmla="*/ 48 w 81"/>
                <a:gd name="T11" fmla="*/ 37 h 37"/>
                <a:gd name="T12" fmla="*/ 81 w 81"/>
                <a:gd name="T13" fmla="*/ 30 h 37"/>
                <a:gd name="T14" fmla="*/ 81 w 81"/>
                <a:gd name="T15" fmla="*/ 30 h 37"/>
                <a:gd name="T16" fmla="*/ 81 w 81"/>
                <a:gd name="T17" fmla="*/ 0 h 37"/>
                <a:gd name="T18" fmla="*/ 0 w 81"/>
                <a:gd name="T19" fmla="*/ 0 h 37"/>
                <a:gd name="T20" fmla="*/ 0 w 81"/>
                <a:gd name="T21" fmla="*/ 2 h 37"/>
                <a:gd name="T22" fmla="*/ 2 w 81"/>
                <a:gd name="T23" fmla="*/ 2 h 37"/>
                <a:gd name="T24" fmla="*/ 2 w 81"/>
                <a:gd name="T25" fmla="*/ 3 h 37"/>
                <a:gd name="T26" fmla="*/ 78 w 81"/>
                <a:gd name="T27" fmla="*/ 3 h 37"/>
                <a:gd name="T28" fmla="*/ 78 w 81"/>
                <a:gd name="T29" fmla="*/ 29 h 37"/>
                <a:gd name="T30" fmla="*/ 80 w 81"/>
                <a:gd name="T31" fmla="*/ 29 h 37"/>
                <a:gd name="T32" fmla="*/ 79 w 81"/>
                <a:gd name="T33" fmla="*/ 28 h 37"/>
                <a:gd name="T34" fmla="*/ 79 w 81"/>
                <a:gd name="T35" fmla="*/ 29 h 37"/>
                <a:gd name="T36" fmla="*/ 79 w 81"/>
                <a:gd name="T37" fmla="*/ 28 h 37"/>
                <a:gd name="T38" fmla="*/ 79 w 81"/>
                <a:gd name="T39" fmla="*/ 28 h 37"/>
                <a:gd name="T40" fmla="*/ 79 w 81"/>
                <a:gd name="T41" fmla="*/ 29 h 37"/>
                <a:gd name="T42" fmla="*/ 79 w 81"/>
                <a:gd name="T43" fmla="*/ 28 h 37"/>
                <a:gd name="T44" fmla="*/ 77 w 81"/>
                <a:gd name="T45" fmla="*/ 29 h 37"/>
                <a:gd name="T46" fmla="*/ 48 w 81"/>
                <a:gd name="T47" fmla="*/ 34 h 37"/>
                <a:gd name="T48" fmla="*/ 43 w 81"/>
                <a:gd name="T49" fmla="*/ 34 h 37"/>
                <a:gd name="T50" fmla="*/ 11 w 81"/>
                <a:gd name="T51" fmla="*/ 31 h 37"/>
                <a:gd name="T52" fmla="*/ 4 w 81"/>
                <a:gd name="T53" fmla="*/ 29 h 37"/>
                <a:gd name="T54" fmla="*/ 3 w 81"/>
                <a:gd name="T55" fmla="*/ 28 h 37"/>
                <a:gd name="T56" fmla="*/ 3 w 81"/>
                <a:gd name="T57" fmla="*/ 28 h 37"/>
                <a:gd name="T58" fmla="*/ 3 w 81"/>
                <a:gd name="T59" fmla="*/ 28 h 37"/>
                <a:gd name="T60" fmla="*/ 2 w 81"/>
                <a:gd name="T61" fmla="*/ 29 h 37"/>
                <a:gd name="T62" fmla="*/ 3 w 81"/>
                <a:gd name="T63" fmla="*/ 29 h 37"/>
                <a:gd name="T64" fmla="*/ 3 w 81"/>
                <a:gd name="T65" fmla="*/ 2 h 37"/>
                <a:gd name="T66" fmla="*/ 2 w 81"/>
                <a:gd name="T67" fmla="*/ 2 h 37"/>
                <a:gd name="T68" fmla="*/ 2 w 81"/>
                <a:gd name="T69" fmla="*/ 3 h 37"/>
                <a:gd name="T70" fmla="*/ 2 w 81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37">
                  <a:moveTo>
                    <a:pt x="2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2" y="36"/>
                    <a:pt x="43" y="37"/>
                  </a:cubicBezTo>
                  <a:cubicBezTo>
                    <a:pt x="45" y="37"/>
                    <a:pt x="47" y="37"/>
                    <a:pt x="48" y="37"/>
                  </a:cubicBezTo>
                  <a:cubicBezTo>
                    <a:pt x="74" y="37"/>
                    <a:pt x="80" y="31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29"/>
                    <a:pt x="77" y="29"/>
                  </a:cubicBezTo>
                  <a:cubicBezTo>
                    <a:pt x="75" y="31"/>
                    <a:pt x="67" y="34"/>
                    <a:pt x="48" y="34"/>
                  </a:cubicBezTo>
                  <a:cubicBezTo>
                    <a:pt x="47" y="34"/>
                    <a:pt x="45" y="34"/>
                    <a:pt x="43" y="34"/>
                  </a:cubicBezTo>
                  <a:cubicBezTo>
                    <a:pt x="28" y="34"/>
                    <a:pt x="17" y="32"/>
                    <a:pt x="11" y="31"/>
                  </a:cubicBezTo>
                  <a:cubicBezTo>
                    <a:pt x="8" y="30"/>
                    <a:pt x="6" y="29"/>
                    <a:pt x="4" y="29"/>
                  </a:cubicBezTo>
                  <a:cubicBezTo>
                    <a:pt x="4" y="29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BAD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11"/>
            <p:cNvSpPr>
              <a:spLocks noChangeArrowheads="1"/>
            </p:cNvSpPr>
            <p:nvPr/>
          </p:nvSpPr>
          <p:spPr bwMode="auto">
            <a:xfrm>
              <a:off x="794641" y="3452632"/>
              <a:ext cx="307635" cy="195807"/>
            </a:xfrm>
            <a:prstGeom prst="ellipse">
              <a:avLst/>
            </a:prstGeom>
            <a:solidFill>
              <a:srgbClr val="A2D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786902" y="3446416"/>
              <a:ext cx="319244" cy="214455"/>
            </a:xfrm>
            <a:custGeom>
              <a:avLst/>
              <a:gdLst>
                <a:gd name="T0" fmla="*/ 80 w 81"/>
                <a:gd name="T1" fmla="*/ 17 h 34"/>
                <a:gd name="T2" fmla="*/ 78 w 81"/>
                <a:gd name="T3" fmla="*/ 17 h 34"/>
                <a:gd name="T4" fmla="*/ 76 w 81"/>
                <a:gd name="T5" fmla="*/ 22 h 34"/>
                <a:gd name="T6" fmla="*/ 62 w 81"/>
                <a:gd name="T7" fmla="*/ 28 h 34"/>
                <a:gd name="T8" fmla="*/ 41 w 81"/>
                <a:gd name="T9" fmla="*/ 31 h 34"/>
                <a:gd name="T10" fmla="*/ 14 w 81"/>
                <a:gd name="T11" fmla="*/ 26 h 34"/>
                <a:gd name="T12" fmla="*/ 6 w 81"/>
                <a:gd name="T13" fmla="*/ 22 h 34"/>
                <a:gd name="T14" fmla="*/ 3 w 81"/>
                <a:gd name="T15" fmla="*/ 17 h 34"/>
                <a:gd name="T16" fmla="*/ 6 w 81"/>
                <a:gd name="T17" fmla="*/ 12 h 34"/>
                <a:gd name="T18" fmla="*/ 19 w 81"/>
                <a:gd name="T19" fmla="*/ 5 h 34"/>
                <a:gd name="T20" fmla="*/ 41 w 81"/>
                <a:gd name="T21" fmla="*/ 3 h 34"/>
                <a:gd name="T22" fmla="*/ 68 w 81"/>
                <a:gd name="T23" fmla="*/ 7 h 34"/>
                <a:gd name="T24" fmla="*/ 76 w 81"/>
                <a:gd name="T25" fmla="*/ 12 h 34"/>
                <a:gd name="T26" fmla="*/ 78 w 81"/>
                <a:gd name="T27" fmla="*/ 17 h 34"/>
                <a:gd name="T28" fmla="*/ 80 w 81"/>
                <a:gd name="T29" fmla="*/ 17 h 34"/>
                <a:gd name="T30" fmla="*/ 81 w 81"/>
                <a:gd name="T31" fmla="*/ 17 h 34"/>
                <a:gd name="T32" fmla="*/ 78 w 81"/>
                <a:gd name="T33" fmla="*/ 10 h 34"/>
                <a:gd name="T34" fmla="*/ 63 w 81"/>
                <a:gd name="T35" fmla="*/ 3 h 34"/>
                <a:gd name="T36" fmla="*/ 41 w 81"/>
                <a:gd name="T37" fmla="*/ 0 h 34"/>
                <a:gd name="T38" fmla="*/ 13 w 81"/>
                <a:gd name="T39" fmla="*/ 5 h 34"/>
                <a:gd name="T40" fmla="*/ 4 w 81"/>
                <a:gd name="T41" fmla="*/ 10 h 34"/>
                <a:gd name="T42" fmla="*/ 0 w 81"/>
                <a:gd name="T43" fmla="*/ 17 h 34"/>
                <a:gd name="T44" fmla="*/ 4 w 81"/>
                <a:gd name="T45" fmla="*/ 24 h 34"/>
                <a:gd name="T46" fmla="*/ 19 w 81"/>
                <a:gd name="T47" fmla="*/ 31 h 34"/>
                <a:gd name="T48" fmla="*/ 41 w 81"/>
                <a:gd name="T49" fmla="*/ 34 h 34"/>
                <a:gd name="T50" fmla="*/ 69 w 81"/>
                <a:gd name="T51" fmla="*/ 29 h 34"/>
                <a:gd name="T52" fmla="*/ 78 w 81"/>
                <a:gd name="T53" fmla="*/ 24 h 34"/>
                <a:gd name="T54" fmla="*/ 81 w 81"/>
                <a:gd name="T55" fmla="*/ 17 h 34"/>
                <a:gd name="T56" fmla="*/ 80 w 81"/>
                <a:gd name="T5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34">
                  <a:moveTo>
                    <a:pt x="80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20"/>
                    <a:pt x="76" y="22"/>
                  </a:cubicBezTo>
                  <a:cubicBezTo>
                    <a:pt x="73" y="24"/>
                    <a:pt x="68" y="27"/>
                    <a:pt x="62" y="28"/>
                  </a:cubicBezTo>
                  <a:cubicBezTo>
                    <a:pt x="56" y="30"/>
                    <a:pt x="49" y="31"/>
                    <a:pt x="41" y="31"/>
                  </a:cubicBezTo>
                  <a:cubicBezTo>
                    <a:pt x="30" y="31"/>
                    <a:pt x="21" y="29"/>
                    <a:pt x="14" y="26"/>
                  </a:cubicBezTo>
                  <a:cubicBezTo>
                    <a:pt x="10" y="25"/>
                    <a:pt x="8" y="23"/>
                    <a:pt x="6" y="22"/>
                  </a:cubicBezTo>
                  <a:cubicBezTo>
                    <a:pt x="4" y="20"/>
                    <a:pt x="3" y="18"/>
                    <a:pt x="3" y="17"/>
                  </a:cubicBezTo>
                  <a:cubicBezTo>
                    <a:pt x="3" y="15"/>
                    <a:pt x="4" y="13"/>
                    <a:pt x="6" y="12"/>
                  </a:cubicBezTo>
                  <a:cubicBezTo>
                    <a:pt x="9" y="9"/>
                    <a:pt x="13" y="7"/>
                    <a:pt x="19" y="5"/>
                  </a:cubicBezTo>
                  <a:cubicBezTo>
                    <a:pt x="25" y="4"/>
                    <a:pt x="33" y="3"/>
                    <a:pt x="41" y="3"/>
                  </a:cubicBezTo>
                  <a:cubicBezTo>
                    <a:pt x="51" y="3"/>
                    <a:pt x="61" y="4"/>
                    <a:pt x="68" y="7"/>
                  </a:cubicBezTo>
                  <a:cubicBezTo>
                    <a:pt x="71" y="8"/>
                    <a:pt x="74" y="10"/>
                    <a:pt x="76" y="12"/>
                  </a:cubicBezTo>
                  <a:cubicBezTo>
                    <a:pt x="78" y="13"/>
                    <a:pt x="78" y="15"/>
                    <a:pt x="78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4"/>
                    <a:pt x="80" y="12"/>
                    <a:pt x="78" y="10"/>
                  </a:cubicBezTo>
                  <a:cubicBezTo>
                    <a:pt x="74" y="7"/>
                    <a:pt x="69" y="4"/>
                    <a:pt x="63" y="3"/>
                  </a:cubicBezTo>
                  <a:cubicBezTo>
                    <a:pt x="57" y="1"/>
                    <a:pt x="49" y="0"/>
                    <a:pt x="41" y="0"/>
                  </a:cubicBezTo>
                  <a:cubicBezTo>
                    <a:pt x="30" y="0"/>
                    <a:pt x="20" y="2"/>
                    <a:pt x="13" y="5"/>
                  </a:cubicBezTo>
                  <a:cubicBezTo>
                    <a:pt x="9" y="6"/>
                    <a:pt x="6" y="8"/>
                    <a:pt x="4" y="10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9"/>
                    <a:pt x="2" y="22"/>
                    <a:pt x="4" y="24"/>
                  </a:cubicBezTo>
                  <a:cubicBezTo>
                    <a:pt x="7" y="27"/>
                    <a:pt x="12" y="29"/>
                    <a:pt x="19" y="31"/>
                  </a:cubicBezTo>
                  <a:cubicBezTo>
                    <a:pt x="25" y="33"/>
                    <a:pt x="33" y="34"/>
                    <a:pt x="41" y="34"/>
                  </a:cubicBezTo>
                  <a:cubicBezTo>
                    <a:pt x="52" y="34"/>
                    <a:pt x="62" y="32"/>
                    <a:pt x="69" y="29"/>
                  </a:cubicBezTo>
                  <a:cubicBezTo>
                    <a:pt x="72" y="28"/>
                    <a:pt x="75" y="26"/>
                    <a:pt x="78" y="24"/>
                  </a:cubicBezTo>
                  <a:cubicBezTo>
                    <a:pt x="80" y="22"/>
                    <a:pt x="81" y="19"/>
                    <a:pt x="81" y="17"/>
                  </a:cubicBezTo>
                  <a:lnTo>
                    <a:pt x="80" y="17"/>
                  </a:lnTo>
                  <a:close/>
                </a:path>
              </a:pathLst>
            </a:custGeom>
            <a:solidFill>
              <a:srgbClr val="BAD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850750" y="3561412"/>
              <a:ext cx="85132" cy="49728"/>
            </a:xfrm>
            <a:custGeom>
              <a:avLst/>
              <a:gdLst>
                <a:gd name="T0" fmla="*/ 44 w 44"/>
                <a:gd name="T1" fmla="*/ 6 h 16"/>
                <a:gd name="T2" fmla="*/ 28 w 44"/>
                <a:gd name="T3" fmla="*/ 12 h 16"/>
                <a:gd name="T4" fmla="*/ 40 w 44"/>
                <a:gd name="T5" fmla="*/ 16 h 16"/>
                <a:gd name="T6" fmla="*/ 8 w 44"/>
                <a:gd name="T7" fmla="*/ 16 h 16"/>
                <a:gd name="T8" fmla="*/ 0 w 44"/>
                <a:gd name="T9" fmla="*/ 4 h 16"/>
                <a:gd name="T10" fmla="*/ 14 w 44"/>
                <a:gd name="T11" fmla="*/ 8 h 16"/>
                <a:gd name="T12" fmla="*/ 34 w 44"/>
                <a:gd name="T13" fmla="*/ 0 h 16"/>
                <a:gd name="T14" fmla="*/ 44 w 44"/>
                <a:gd name="T1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6">
                  <a:moveTo>
                    <a:pt x="44" y="6"/>
                  </a:moveTo>
                  <a:lnTo>
                    <a:pt x="28" y="12"/>
                  </a:lnTo>
                  <a:lnTo>
                    <a:pt x="40" y="16"/>
                  </a:lnTo>
                  <a:lnTo>
                    <a:pt x="8" y="16"/>
                  </a:lnTo>
                  <a:lnTo>
                    <a:pt x="0" y="4"/>
                  </a:lnTo>
                  <a:lnTo>
                    <a:pt x="14" y="8"/>
                  </a:lnTo>
                  <a:lnTo>
                    <a:pt x="34" y="0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839141" y="3555195"/>
              <a:ext cx="118024" cy="62160"/>
            </a:xfrm>
            <a:custGeom>
              <a:avLst/>
              <a:gdLst>
                <a:gd name="T0" fmla="*/ 50 w 61"/>
                <a:gd name="T1" fmla="*/ 8 h 20"/>
                <a:gd name="T2" fmla="*/ 48 w 61"/>
                <a:gd name="T3" fmla="*/ 6 h 20"/>
                <a:gd name="T4" fmla="*/ 28 w 61"/>
                <a:gd name="T5" fmla="*/ 14 h 20"/>
                <a:gd name="T6" fmla="*/ 30 w 61"/>
                <a:gd name="T7" fmla="*/ 16 h 20"/>
                <a:gd name="T8" fmla="*/ 16 w 61"/>
                <a:gd name="T9" fmla="*/ 16 h 20"/>
                <a:gd name="T10" fmla="*/ 12 w 61"/>
                <a:gd name="T11" fmla="*/ 10 h 20"/>
                <a:gd name="T12" fmla="*/ 20 w 61"/>
                <a:gd name="T13" fmla="*/ 12 h 20"/>
                <a:gd name="T14" fmla="*/ 20 w 61"/>
                <a:gd name="T15" fmla="*/ 12 h 20"/>
                <a:gd name="T16" fmla="*/ 38 w 61"/>
                <a:gd name="T17" fmla="*/ 6 h 20"/>
                <a:gd name="T18" fmla="*/ 48 w 61"/>
                <a:gd name="T19" fmla="*/ 10 h 20"/>
                <a:gd name="T20" fmla="*/ 50 w 61"/>
                <a:gd name="T21" fmla="*/ 8 h 20"/>
                <a:gd name="T22" fmla="*/ 48 w 61"/>
                <a:gd name="T23" fmla="*/ 6 h 20"/>
                <a:gd name="T24" fmla="*/ 50 w 61"/>
                <a:gd name="T25" fmla="*/ 8 h 20"/>
                <a:gd name="T26" fmla="*/ 52 w 61"/>
                <a:gd name="T27" fmla="*/ 6 h 20"/>
                <a:gd name="T28" fmla="*/ 40 w 61"/>
                <a:gd name="T29" fmla="*/ 0 h 20"/>
                <a:gd name="T30" fmla="*/ 20 w 61"/>
                <a:gd name="T31" fmla="*/ 6 h 20"/>
                <a:gd name="T32" fmla="*/ 0 w 61"/>
                <a:gd name="T33" fmla="*/ 0 h 20"/>
                <a:gd name="T34" fmla="*/ 14 w 61"/>
                <a:gd name="T35" fmla="*/ 20 h 20"/>
                <a:gd name="T36" fmla="*/ 61 w 61"/>
                <a:gd name="T37" fmla="*/ 20 h 20"/>
                <a:gd name="T38" fmla="*/ 42 w 61"/>
                <a:gd name="T39" fmla="*/ 14 h 20"/>
                <a:gd name="T40" fmla="*/ 56 w 61"/>
                <a:gd name="T41" fmla="*/ 8 h 20"/>
                <a:gd name="T42" fmla="*/ 52 w 61"/>
                <a:gd name="T43" fmla="*/ 6 h 20"/>
                <a:gd name="T44" fmla="*/ 50 w 61"/>
                <a:gd name="T4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20">
                  <a:moveTo>
                    <a:pt x="50" y="8"/>
                  </a:moveTo>
                  <a:lnTo>
                    <a:pt x="48" y="6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8" y="6"/>
                  </a:lnTo>
                  <a:lnTo>
                    <a:pt x="48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40" y="0"/>
                  </a:lnTo>
                  <a:lnTo>
                    <a:pt x="20" y="6"/>
                  </a:lnTo>
                  <a:lnTo>
                    <a:pt x="0" y="0"/>
                  </a:lnTo>
                  <a:lnTo>
                    <a:pt x="14" y="20"/>
                  </a:lnTo>
                  <a:lnTo>
                    <a:pt x="61" y="20"/>
                  </a:lnTo>
                  <a:lnTo>
                    <a:pt x="42" y="14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961035" y="3496144"/>
              <a:ext cx="89001" cy="52837"/>
            </a:xfrm>
            <a:custGeom>
              <a:avLst/>
              <a:gdLst>
                <a:gd name="T0" fmla="*/ 0 w 46"/>
                <a:gd name="T1" fmla="*/ 10 h 17"/>
                <a:gd name="T2" fmla="*/ 18 w 46"/>
                <a:gd name="T3" fmla="*/ 4 h 17"/>
                <a:gd name="T4" fmla="*/ 8 w 46"/>
                <a:gd name="T5" fmla="*/ 0 h 17"/>
                <a:gd name="T6" fmla="*/ 38 w 46"/>
                <a:gd name="T7" fmla="*/ 0 h 17"/>
                <a:gd name="T8" fmla="*/ 46 w 46"/>
                <a:gd name="T9" fmla="*/ 12 h 17"/>
                <a:gd name="T10" fmla="*/ 32 w 46"/>
                <a:gd name="T11" fmla="*/ 8 h 17"/>
                <a:gd name="T12" fmla="*/ 10 w 46"/>
                <a:gd name="T13" fmla="*/ 17 h 17"/>
                <a:gd name="T14" fmla="*/ 0 w 46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0" y="10"/>
                  </a:moveTo>
                  <a:lnTo>
                    <a:pt x="18" y="4"/>
                  </a:lnTo>
                  <a:lnTo>
                    <a:pt x="8" y="0"/>
                  </a:lnTo>
                  <a:lnTo>
                    <a:pt x="38" y="0"/>
                  </a:lnTo>
                  <a:lnTo>
                    <a:pt x="46" y="12"/>
                  </a:lnTo>
                  <a:lnTo>
                    <a:pt x="32" y="8"/>
                  </a:lnTo>
                  <a:lnTo>
                    <a:pt x="1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947490" y="3483712"/>
              <a:ext cx="118024" cy="77702"/>
            </a:xfrm>
            <a:custGeom>
              <a:avLst/>
              <a:gdLst>
                <a:gd name="T0" fmla="*/ 7 w 61"/>
                <a:gd name="T1" fmla="*/ 14 h 25"/>
                <a:gd name="T2" fmla="*/ 9 w 61"/>
                <a:gd name="T3" fmla="*/ 19 h 25"/>
                <a:gd name="T4" fmla="*/ 33 w 61"/>
                <a:gd name="T5" fmla="*/ 8 h 25"/>
                <a:gd name="T6" fmla="*/ 29 w 61"/>
                <a:gd name="T7" fmla="*/ 6 h 25"/>
                <a:gd name="T8" fmla="*/ 43 w 61"/>
                <a:gd name="T9" fmla="*/ 6 h 25"/>
                <a:gd name="T10" fmla="*/ 47 w 61"/>
                <a:gd name="T11" fmla="*/ 12 h 25"/>
                <a:gd name="T12" fmla="*/ 39 w 61"/>
                <a:gd name="T13" fmla="*/ 10 h 25"/>
                <a:gd name="T14" fmla="*/ 39 w 61"/>
                <a:gd name="T15" fmla="*/ 10 h 25"/>
                <a:gd name="T16" fmla="*/ 17 w 61"/>
                <a:gd name="T17" fmla="*/ 19 h 25"/>
                <a:gd name="T18" fmla="*/ 9 w 61"/>
                <a:gd name="T19" fmla="*/ 12 h 25"/>
                <a:gd name="T20" fmla="*/ 7 w 61"/>
                <a:gd name="T21" fmla="*/ 14 h 25"/>
                <a:gd name="T22" fmla="*/ 9 w 61"/>
                <a:gd name="T23" fmla="*/ 19 h 25"/>
                <a:gd name="T24" fmla="*/ 7 w 61"/>
                <a:gd name="T25" fmla="*/ 14 h 25"/>
                <a:gd name="T26" fmla="*/ 7 w 61"/>
                <a:gd name="T27" fmla="*/ 19 h 25"/>
                <a:gd name="T28" fmla="*/ 17 w 61"/>
                <a:gd name="T29" fmla="*/ 25 h 25"/>
                <a:gd name="T30" fmla="*/ 39 w 61"/>
                <a:gd name="T31" fmla="*/ 14 h 25"/>
                <a:gd name="T32" fmla="*/ 61 w 61"/>
                <a:gd name="T33" fmla="*/ 21 h 25"/>
                <a:gd name="T34" fmla="*/ 47 w 61"/>
                <a:gd name="T35" fmla="*/ 0 h 25"/>
                <a:gd name="T36" fmla="*/ 0 w 61"/>
                <a:gd name="T37" fmla="*/ 0 h 25"/>
                <a:gd name="T38" fmla="*/ 17 w 61"/>
                <a:gd name="T39" fmla="*/ 8 h 25"/>
                <a:gd name="T40" fmla="*/ 0 w 61"/>
                <a:gd name="T41" fmla="*/ 14 h 25"/>
                <a:gd name="T42" fmla="*/ 7 w 61"/>
                <a:gd name="T43" fmla="*/ 19 h 25"/>
                <a:gd name="T44" fmla="*/ 7 w 61"/>
                <a:gd name="T4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25">
                  <a:moveTo>
                    <a:pt x="7" y="14"/>
                  </a:moveTo>
                  <a:lnTo>
                    <a:pt x="9" y="19"/>
                  </a:lnTo>
                  <a:lnTo>
                    <a:pt x="33" y="8"/>
                  </a:lnTo>
                  <a:lnTo>
                    <a:pt x="29" y="6"/>
                  </a:lnTo>
                  <a:lnTo>
                    <a:pt x="43" y="6"/>
                  </a:lnTo>
                  <a:lnTo>
                    <a:pt x="47" y="12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9" y="19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17" y="25"/>
                  </a:lnTo>
                  <a:lnTo>
                    <a:pt x="39" y="14"/>
                  </a:lnTo>
                  <a:lnTo>
                    <a:pt x="61" y="2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17" y="8"/>
                  </a:lnTo>
                  <a:lnTo>
                    <a:pt x="0" y="14"/>
                  </a:lnTo>
                  <a:lnTo>
                    <a:pt x="7" y="19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961035" y="3573844"/>
              <a:ext cx="81262" cy="55944"/>
            </a:xfrm>
            <a:custGeom>
              <a:avLst/>
              <a:gdLst>
                <a:gd name="T0" fmla="*/ 2 w 42"/>
                <a:gd name="T1" fmla="*/ 14 h 18"/>
                <a:gd name="T2" fmla="*/ 0 w 42"/>
                <a:gd name="T3" fmla="*/ 0 h 18"/>
                <a:gd name="T4" fmla="*/ 34 w 42"/>
                <a:gd name="T5" fmla="*/ 2 h 18"/>
                <a:gd name="T6" fmla="*/ 26 w 42"/>
                <a:gd name="T7" fmla="*/ 8 h 18"/>
                <a:gd name="T8" fmla="*/ 42 w 42"/>
                <a:gd name="T9" fmla="*/ 14 h 18"/>
                <a:gd name="T10" fmla="*/ 28 w 42"/>
                <a:gd name="T11" fmla="*/ 18 h 18"/>
                <a:gd name="T12" fmla="*/ 16 w 42"/>
                <a:gd name="T13" fmla="*/ 10 h 18"/>
                <a:gd name="T14" fmla="*/ 2 w 42"/>
                <a:gd name="T1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8">
                  <a:moveTo>
                    <a:pt x="2" y="14"/>
                  </a:moveTo>
                  <a:lnTo>
                    <a:pt x="0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42" y="14"/>
                  </a:lnTo>
                  <a:lnTo>
                    <a:pt x="28" y="18"/>
                  </a:lnTo>
                  <a:lnTo>
                    <a:pt x="16" y="1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957165" y="3561412"/>
              <a:ext cx="96740" cy="80809"/>
            </a:xfrm>
            <a:custGeom>
              <a:avLst/>
              <a:gdLst>
                <a:gd name="T0" fmla="*/ 4 w 50"/>
                <a:gd name="T1" fmla="*/ 18 h 26"/>
                <a:gd name="T2" fmla="*/ 6 w 50"/>
                <a:gd name="T3" fmla="*/ 18 h 26"/>
                <a:gd name="T4" fmla="*/ 6 w 50"/>
                <a:gd name="T5" fmla="*/ 6 h 26"/>
                <a:gd name="T6" fmla="*/ 28 w 50"/>
                <a:gd name="T7" fmla="*/ 8 h 26"/>
                <a:gd name="T8" fmla="*/ 26 w 50"/>
                <a:gd name="T9" fmla="*/ 8 h 26"/>
                <a:gd name="T10" fmla="*/ 22 w 50"/>
                <a:gd name="T11" fmla="*/ 12 h 26"/>
                <a:gd name="T12" fmla="*/ 36 w 50"/>
                <a:gd name="T13" fmla="*/ 18 h 26"/>
                <a:gd name="T14" fmla="*/ 32 w 50"/>
                <a:gd name="T15" fmla="*/ 20 h 26"/>
                <a:gd name="T16" fmla="*/ 18 w 50"/>
                <a:gd name="T17" fmla="*/ 12 h 26"/>
                <a:gd name="T18" fmla="*/ 4 w 50"/>
                <a:gd name="T19" fmla="*/ 16 h 26"/>
                <a:gd name="T20" fmla="*/ 4 w 50"/>
                <a:gd name="T21" fmla="*/ 18 h 26"/>
                <a:gd name="T22" fmla="*/ 6 w 50"/>
                <a:gd name="T23" fmla="*/ 18 h 26"/>
                <a:gd name="T24" fmla="*/ 4 w 50"/>
                <a:gd name="T25" fmla="*/ 18 h 26"/>
                <a:gd name="T26" fmla="*/ 4 w 50"/>
                <a:gd name="T27" fmla="*/ 20 h 26"/>
                <a:gd name="T28" fmla="*/ 18 w 50"/>
                <a:gd name="T29" fmla="*/ 18 h 26"/>
                <a:gd name="T30" fmla="*/ 30 w 50"/>
                <a:gd name="T31" fmla="*/ 26 h 26"/>
                <a:gd name="T32" fmla="*/ 50 w 50"/>
                <a:gd name="T33" fmla="*/ 20 h 26"/>
                <a:gd name="T34" fmla="*/ 32 w 50"/>
                <a:gd name="T35" fmla="*/ 10 h 26"/>
                <a:gd name="T36" fmla="*/ 38 w 50"/>
                <a:gd name="T37" fmla="*/ 8 h 26"/>
                <a:gd name="T38" fmla="*/ 44 w 50"/>
                <a:gd name="T39" fmla="*/ 4 h 26"/>
                <a:gd name="T40" fmla="*/ 0 w 50"/>
                <a:gd name="T41" fmla="*/ 0 h 26"/>
                <a:gd name="T42" fmla="*/ 2 w 50"/>
                <a:gd name="T43" fmla="*/ 22 h 26"/>
                <a:gd name="T44" fmla="*/ 4 w 50"/>
                <a:gd name="T45" fmla="*/ 20 h 26"/>
                <a:gd name="T46" fmla="*/ 4 w 50"/>
                <a:gd name="T4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6">
                  <a:moveTo>
                    <a:pt x="4" y="18"/>
                  </a:moveTo>
                  <a:lnTo>
                    <a:pt x="6" y="18"/>
                  </a:lnTo>
                  <a:lnTo>
                    <a:pt x="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36" y="18"/>
                  </a:lnTo>
                  <a:lnTo>
                    <a:pt x="32" y="20"/>
                  </a:lnTo>
                  <a:lnTo>
                    <a:pt x="18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18" y="18"/>
                  </a:lnTo>
                  <a:lnTo>
                    <a:pt x="30" y="26"/>
                  </a:lnTo>
                  <a:lnTo>
                    <a:pt x="50" y="20"/>
                  </a:lnTo>
                  <a:lnTo>
                    <a:pt x="32" y="10"/>
                  </a:lnTo>
                  <a:lnTo>
                    <a:pt x="38" y="8"/>
                  </a:lnTo>
                  <a:lnTo>
                    <a:pt x="44" y="4"/>
                  </a:lnTo>
                  <a:lnTo>
                    <a:pt x="0" y="0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854619" y="3477496"/>
              <a:ext cx="81262" cy="65269"/>
            </a:xfrm>
            <a:custGeom>
              <a:avLst/>
              <a:gdLst>
                <a:gd name="T0" fmla="*/ 40 w 42"/>
                <a:gd name="T1" fmla="*/ 4 h 21"/>
                <a:gd name="T2" fmla="*/ 42 w 42"/>
                <a:gd name="T3" fmla="*/ 21 h 21"/>
                <a:gd name="T4" fmla="*/ 8 w 42"/>
                <a:gd name="T5" fmla="*/ 16 h 21"/>
                <a:gd name="T6" fmla="*/ 16 w 42"/>
                <a:gd name="T7" fmla="*/ 12 h 21"/>
                <a:gd name="T8" fmla="*/ 0 w 42"/>
                <a:gd name="T9" fmla="*/ 4 h 21"/>
                <a:gd name="T10" fmla="*/ 14 w 42"/>
                <a:gd name="T11" fmla="*/ 0 h 21"/>
                <a:gd name="T12" fmla="*/ 26 w 42"/>
                <a:gd name="T13" fmla="*/ 8 h 21"/>
                <a:gd name="T14" fmla="*/ 40 w 42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1">
                  <a:moveTo>
                    <a:pt x="40" y="4"/>
                  </a:moveTo>
                  <a:lnTo>
                    <a:pt x="42" y="21"/>
                  </a:lnTo>
                  <a:lnTo>
                    <a:pt x="8" y="16"/>
                  </a:lnTo>
                  <a:lnTo>
                    <a:pt x="16" y="12"/>
                  </a:lnTo>
                  <a:lnTo>
                    <a:pt x="0" y="4"/>
                  </a:lnTo>
                  <a:lnTo>
                    <a:pt x="14" y="0"/>
                  </a:lnTo>
                  <a:lnTo>
                    <a:pt x="26" y="8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843011" y="3471280"/>
              <a:ext cx="96740" cy="77702"/>
            </a:xfrm>
            <a:custGeom>
              <a:avLst/>
              <a:gdLst>
                <a:gd name="T0" fmla="*/ 46 w 50"/>
                <a:gd name="T1" fmla="*/ 6 h 25"/>
                <a:gd name="T2" fmla="*/ 44 w 50"/>
                <a:gd name="T3" fmla="*/ 6 h 25"/>
                <a:gd name="T4" fmla="*/ 46 w 50"/>
                <a:gd name="T5" fmla="*/ 18 h 25"/>
                <a:gd name="T6" fmla="*/ 22 w 50"/>
                <a:gd name="T7" fmla="*/ 16 h 25"/>
                <a:gd name="T8" fmla="*/ 24 w 50"/>
                <a:gd name="T9" fmla="*/ 16 h 25"/>
                <a:gd name="T10" fmla="*/ 28 w 50"/>
                <a:gd name="T11" fmla="*/ 14 h 25"/>
                <a:gd name="T12" fmla="*/ 14 w 50"/>
                <a:gd name="T13" fmla="*/ 6 h 25"/>
                <a:gd name="T14" fmla="*/ 18 w 50"/>
                <a:gd name="T15" fmla="*/ 4 h 25"/>
                <a:gd name="T16" fmla="*/ 32 w 50"/>
                <a:gd name="T17" fmla="*/ 12 h 25"/>
                <a:gd name="T18" fmla="*/ 46 w 50"/>
                <a:gd name="T19" fmla="*/ 8 h 25"/>
                <a:gd name="T20" fmla="*/ 46 w 50"/>
                <a:gd name="T21" fmla="*/ 6 h 25"/>
                <a:gd name="T22" fmla="*/ 44 w 50"/>
                <a:gd name="T23" fmla="*/ 6 h 25"/>
                <a:gd name="T24" fmla="*/ 46 w 50"/>
                <a:gd name="T25" fmla="*/ 6 h 25"/>
                <a:gd name="T26" fmla="*/ 46 w 50"/>
                <a:gd name="T27" fmla="*/ 4 h 25"/>
                <a:gd name="T28" fmla="*/ 32 w 50"/>
                <a:gd name="T29" fmla="*/ 8 h 25"/>
                <a:gd name="T30" fmla="*/ 20 w 50"/>
                <a:gd name="T31" fmla="*/ 0 h 25"/>
                <a:gd name="T32" fmla="*/ 0 w 50"/>
                <a:gd name="T33" fmla="*/ 6 h 25"/>
                <a:gd name="T34" fmla="*/ 18 w 50"/>
                <a:gd name="T35" fmla="*/ 14 h 25"/>
                <a:gd name="T36" fmla="*/ 12 w 50"/>
                <a:gd name="T37" fmla="*/ 16 h 25"/>
                <a:gd name="T38" fmla="*/ 6 w 50"/>
                <a:gd name="T39" fmla="*/ 20 h 25"/>
                <a:gd name="T40" fmla="*/ 50 w 50"/>
                <a:gd name="T41" fmla="*/ 25 h 25"/>
                <a:gd name="T42" fmla="*/ 48 w 50"/>
                <a:gd name="T43" fmla="*/ 2 h 25"/>
                <a:gd name="T44" fmla="*/ 46 w 50"/>
                <a:gd name="T45" fmla="*/ 4 h 25"/>
                <a:gd name="T46" fmla="*/ 46 w 50"/>
                <a:gd name="T4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5">
                  <a:moveTo>
                    <a:pt x="46" y="6"/>
                  </a:moveTo>
                  <a:lnTo>
                    <a:pt x="44" y="6"/>
                  </a:lnTo>
                  <a:lnTo>
                    <a:pt x="46" y="18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32" y="12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32" y="8"/>
                  </a:lnTo>
                  <a:lnTo>
                    <a:pt x="20" y="0"/>
                  </a:lnTo>
                  <a:lnTo>
                    <a:pt x="0" y="6"/>
                  </a:lnTo>
                  <a:lnTo>
                    <a:pt x="18" y="14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50" y="25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901055" y="3679516"/>
              <a:ext cx="110285" cy="55944"/>
            </a:xfrm>
            <a:custGeom>
              <a:avLst/>
              <a:gdLst>
                <a:gd name="T0" fmla="*/ 57 w 57"/>
                <a:gd name="T1" fmla="*/ 14 h 18"/>
                <a:gd name="T2" fmla="*/ 39 w 57"/>
                <a:gd name="T3" fmla="*/ 14 h 18"/>
                <a:gd name="T4" fmla="*/ 20 w 57"/>
                <a:gd name="T5" fmla="*/ 0 h 18"/>
                <a:gd name="T6" fmla="*/ 0 w 57"/>
                <a:gd name="T7" fmla="*/ 0 h 18"/>
                <a:gd name="T8" fmla="*/ 0 w 57"/>
                <a:gd name="T9" fmla="*/ 6 h 18"/>
                <a:gd name="T10" fmla="*/ 18 w 57"/>
                <a:gd name="T11" fmla="*/ 6 h 18"/>
                <a:gd name="T12" fmla="*/ 37 w 57"/>
                <a:gd name="T13" fmla="*/ 18 h 18"/>
                <a:gd name="T14" fmla="*/ 57 w 57"/>
                <a:gd name="T15" fmla="*/ 18 h 18"/>
                <a:gd name="T16" fmla="*/ 57 w 57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8">
                  <a:moveTo>
                    <a:pt x="57" y="14"/>
                  </a:moveTo>
                  <a:lnTo>
                    <a:pt x="39" y="14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37" y="18"/>
                  </a:lnTo>
                  <a:lnTo>
                    <a:pt x="57" y="18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901055" y="3679516"/>
              <a:ext cx="106415" cy="55944"/>
            </a:xfrm>
            <a:custGeom>
              <a:avLst/>
              <a:gdLst>
                <a:gd name="T0" fmla="*/ 55 w 55"/>
                <a:gd name="T1" fmla="*/ 0 h 18"/>
                <a:gd name="T2" fmla="*/ 35 w 55"/>
                <a:gd name="T3" fmla="*/ 0 h 18"/>
                <a:gd name="T4" fmla="*/ 18 w 55"/>
                <a:gd name="T5" fmla="*/ 14 h 18"/>
                <a:gd name="T6" fmla="*/ 0 w 55"/>
                <a:gd name="T7" fmla="*/ 14 h 18"/>
                <a:gd name="T8" fmla="*/ 0 w 55"/>
                <a:gd name="T9" fmla="*/ 18 h 18"/>
                <a:gd name="T10" fmla="*/ 20 w 55"/>
                <a:gd name="T11" fmla="*/ 18 h 18"/>
                <a:gd name="T12" fmla="*/ 37 w 55"/>
                <a:gd name="T13" fmla="*/ 6 h 18"/>
                <a:gd name="T14" fmla="*/ 55 w 55"/>
                <a:gd name="T15" fmla="*/ 6 h 18"/>
                <a:gd name="T16" fmla="*/ 55 w 5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8">
                  <a:moveTo>
                    <a:pt x="55" y="0"/>
                  </a:moveTo>
                  <a:lnTo>
                    <a:pt x="35" y="0"/>
                  </a:lnTo>
                  <a:lnTo>
                    <a:pt x="18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0" y="18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889446" y="3673300"/>
              <a:ext cx="15478" cy="31080"/>
            </a:xfrm>
            <a:custGeom>
              <a:avLst/>
              <a:gdLst>
                <a:gd name="T0" fmla="*/ 8 w 8"/>
                <a:gd name="T1" fmla="*/ 10 h 10"/>
                <a:gd name="T2" fmla="*/ 0 w 8"/>
                <a:gd name="T3" fmla="*/ 4 h 10"/>
                <a:gd name="T4" fmla="*/ 8 w 8"/>
                <a:gd name="T5" fmla="*/ 0 h 10"/>
                <a:gd name="T6" fmla="*/ 8 w 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0" y="4"/>
                  </a:lnTo>
                  <a:lnTo>
                    <a:pt x="8" y="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889446" y="3710597"/>
              <a:ext cx="15478" cy="40405"/>
            </a:xfrm>
            <a:custGeom>
              <a:avLst/>
              <a:gdLst>
                <a:gd name="T0" fmla="*/ 8 w 8"/>
                <a:gd name="T1" fmla="*/ 13 h 13"/>
                <a:gd name="T2" fmla="*/ 0 w 8"/>
                <a:gd name="T3" fmla="*/ 6 h 13"/>
                <a:gd name="T4" fmla="*/ 8 w 8"/>
                <a:gd name="T5" fmla="*/ 0 h 13"/>
                <a:gd name="T6" fmla="*/ 8 w 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13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1007470" y="3710597"/>
              <a:ext cx="11609" cy="40405"/>
            </a:xfrm>
            <a:custGeom>
              <a:avLst/>
              <a:gdLst>
                <a:gd name="T0" fmla="*/ 0 w 6"/>
                <a:gd name="T1" fmla="*/ 0 h 13"/>
                <a:gd name="T2" fmla="*/ 6 w 6"/>
                <a:gd name="T3" fmla="*/ 6 h 13"/>
                <a:gd name="T4" fmla="*/ 0 w 6"/>
                <a:gd name="T5" fmla="*/ 13 h 13"/>
                <a:gd name="T6" fmla="*/ 0 w 6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6" y="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1007470" y="3673300"/>
              <a:ext cx="11609" cy="31080"/>
            </a:xfrm>
            <a:custGeom>
              <a:avLst/>
              <a:gdLst>
                <a:gd name="T0" fmla="*/ 0 w 6"/>
                <a:gd name="T1" fmla="*/ 0 h 10"/>
                <a:gd name="T2" fmla="*/ 6 w 6"/>
                <a:gd name="T3" fmla="*/ 4 h 10"/>
                <a:gd name="T4" fmla="*/ 0 w 6"/>
                <a:gd name="T5" fmla="*/ 10 h 10"/>
                <a:gd name="T6" fmla="*/ 0 w 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999731" y="3194665"/>
              <a:ext cx="305700" cy="220671"/>
            </a:xfrm>
            <a:custGeom>
              <a:avLst/>
              <a:gdLst>
                <a:gd name="T0" fmla="*/ 0 w 78"/>
                <a:gd name="T1" fmla="*/ 0 h 35"/>
                <a:gd name="T2" fmla="*/ 0 w 78"/>
                <a:gd name="T3" fmla="*/ 28 h 35"/>
                <a:gd name="T4" fmla="*/ 41 w 78"/>
                <a:gd name="T5" fmla="*/ 34 h 35"/>
                <a:gd name="T6" fmla="*/ 78 w 78"/>
                <a:gd name="T7" fmla="*/ 28 h 35"/>
                <a:gd name="T8" fmla="*/ 78 w 78"/>
                <a:gd name="T9" fmla="*/ 0 h 35"/>
                <a:gd name="T10" fmla="*/ 0 w 7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5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1" y="33"/>
                    <a:pt x="41" y="34"/>
                  </a:cubicBezTo>
                  <a:cubicBezTo>
                    <a:pt x="72" y="35"/>
                    <a:pt x="78" y="28"/>
                    <a:pt x="78" y="28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B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995861" y="3182233"/>
              <a:ext cx="317309" cy="233103"/>
            </a:xfrm>
            <a:custGeom>
              <a:avLst/>
              <a:gdLst>
                <a:gd name="T0" fmla="*/ 1 w 81"/>
                <a:gd name="T1" fmla="*/ 2 h 37"/>
                <a:gd name="T2" fmla="*/ 0 w 81"/>
                <a:gd name="T3" fmla="*/ 2 h 37"/>
                <a:gd name="T4" fmla="*/ 0 w 81"/>
                <a:gd name="T5" fmla="*/ 30 h 37"/>
                <a:gd name="T6" fmla="*/ 1 w 81"/>
                <a:gd name="T7" fmla="*/ 31 h 37"/>
                <a:gd name="T8" fmla="*/ 42 w 81"/>
                <a:gd name="T9" fmla="*/ 37 h 37"/>
                <a:gd name="T10" fmla="*/ 48 w 81"/>
                <a:gd name="T11" fmla="*/ 37 h 37"/>
                <a:gd name="T12" fmla="*/ 80 w 81"/>
                <a:gd name="T13" fmla="*/ 31 h 37"/>
                <a:gd name="T14" fmla="*/ 81 w 81"/>
                <a:gd name="T15" fmla="*/ 30 h 37"/>
                <a:gd name="T16" fmla="*/ 81 w 81"/>
                <a:gd name="T17" fmla="*/ 0 h 37"/>
                <a:gd name="T18" fmla="*/ 0 w 81"/>
                <a:gd name="T19" fmla="*/ 0 h 37"/>
                <a:gd name="T20" fmla="*/ 0 w 81"/>
                <a:gd name="T21" fmla="*/ 2 h 37"/>
                <a:gd name="T22" fmla="*/ 1 w 81"/>
                <a:gd name="T23" fmla="*/ 2 h 37"/>
                <a:gd name="T24" fmla="*/ 1 w 81"/>
                <a:gd name="T25" fmla="*/ 3 h 37"/>
                <a:gd name="T26" fmla="*/ 78 w 81"/>
                <a:gd name="T27" fmla="*/ 3 h 37"/>
                <a:gd name="T28" fmla="*/ 78 w 81"/>
                <a:gd name="T29" fmla="*/ 30 h 37"/>
                <a:gd name="T30" fmla="*/ 79 w 81"/>
                <a:gd name="T31" fmla="*/ 30 h 37"/>
                <a:gd name="T32" fmla="*/ 78 w 81"/>
                <a:gd name="T33" fmla="*/ 29 h 37"/>
                <a:gd name="T34" fmla="*/ 79 w 81"/>
                <a:gd name="T35" fmla="*/ 29 h 37"/>
                <a:gd name="T36" fmla="*/ 78 w 81"/>
                <a:gd name="T37" fmla="*/ 29 h 37"/>
                <a:gd name="T38" fmla="*/ 78 w 81"/>
                <a:gd name="T39" fmla="*/ 29 h 37"/>
                <a:gd name="T40" fmla="*/ 79 w 81"/>
                <a:gd name="T41" fmla="*/ 29 h 37"/>
                <a:gd name="T42" fmla="*/ 78 w 81"/>
                <a:gd name="T43" fmla="*/ 29 h 37"/>
                <a:gd name="T44" fmla="*/ 77 w 81"/>
                <a:gd name="T45" fmla="*/ 29 h 37"/>
                <a:gd name="T46" fmla="*/ 48 w 81"/>
                <a:gd name="T47" fmla="*/ 34 h 37"/>
                <a:gd name="T48" fmla="*/ 43 w 81"/>
                <a:gd name="T49" fmla="*/ 34 h 37"/>
                <a:gd name="T50" fmla="*/ 11 w 81"/>
                <a:gd name="T51" fmla="*/ 31 h 37"/>
                <a:gd name="T52" fmla="*/ 4 w 81"/>
                <a:gd name="T53" fmla="*/ 29 h 37"/>
                <a:gd name="T54" fmla="*/ 3 w 81"/>
                <a:gd name="T55" fmla="*/ 28 h 37"/>
                <a:gd name="T56" fmla="*/ 2 w 81"/>
                <a:gd name="T57" fmla="*/ 28 h 37"/>
                <a:gd name="T58" fmla="*/ 2 w 81"/>
                <a:gd name="T59" fmla="*/ 28 h 37"/>
                <a:gd name="T60" fmla="*/ 1 w 81"/>
                <a:gd name="T61" fmla="*/ 30 h 37"/>
                <a:gd name="T62" fmla="*/ 3 w 81"/>
                <a:gd name="T63" fmla="*/ 30 h 37"/>
                <a:gd name="T64" fmla="*/ 3 w 81"/>
                <a:gd name="T65" fmla="*/ 2 h 37"/>
                <a:gd name="T66" fmla="*/ 1 w 81"/>
                <a:gd name="T67" fmla="*/ 2 h 37"/>
                <a:gd name="T68" fmla="*/ 1 w 81"/>
                <a:gd name="T69" fmla="*/ 3 h 37"/>
                <a:gd name="T70" fmla="*/ 1 w 81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37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2" y="36"/>
                    <a:pt x="42" y="37"/>
                  </a:cubicBezTo>
                  <a:cubicBezTo>
                    <a:pt x="44" y="37"/>
                    <a:pt x="46" y="37"/>
                    <a:pt x="48" y="37"/>
                  </a:cubicBezTo>
                  <a:cubicBezTo>
                    <a:pt x="74" y="37"/>
                    <a:pt x="80" y="31"/>
                    <a:pt x="80" y="3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7" y="29"/>
                  </a:cubicBezTo>
                  <a:cubicBezTo>
                    <a:pt x="74" y="31"/>
                    <a:pt x="67" y="34"/>
                    <a:pt x="48" y="34"/>
                  </a:cubicBezTo>
                  <a:cubicBezTo>
                    <a:pt x="46" y="34"/>
                    <a:pt x="44" y="34"/>
                    <a:pt x="43" y="34"/>
                  </a:cubicBezTo>
                  <a:cubicBezTo>
                    <a:pt x="27" y="34"/>
                    <a:pt x="17" y="32"/>
                    <a:pt x="11" y="31"/>
                  </a:cubicBezTo>
                  <a:cubicBezTo>
                    <a:pt x="8" y="30"/>
                    <a:pt x="5" y="29"/>
                    <a:pt x="4" y="29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BAD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29"/>
            <p:cNvSpPr>
              <a:spLocks noChangeArrowheads="1"/>
            </p:cNvSpPr>
            <p:nvPr/>
          </p:nvSpPr>
          <p:spPr bwMode="auto">
            <a:xfrm>
              <a:off x="999731" y="3092101"/>
              <a:ext cx="305700" cy="195807"/>
            </a:xfrm>
            <a:prstGeom prst="ellipse">
              <a:avLst/>
            </a:prstGeom>
            <a:solidFill>
              <a:srgbClr val="A2D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995861" y="3085885"/>
              <a:ext cx="317309" cy="214455"/>
            </a:xfrm>
            <a:custGeom>
              <a:avLst/>
              <a:gdLst>
                <a:gd name="T0" fmla="*/ 79 w 81"/>
                <a:gd name="T1" fmla="*/ 17 h 34"/>
                <a:gd name="T2" fmla="*/ 78 w 81"/>
                <a:gd name="T3" fmla="*/ 17 h 34"/>
                <a:gd name="T4" fmla="*/ 75 w 81"/>
                <a:gd name="T5" fmla="*/ 22 h 34"/>
                <a:gd name="T6" fmla="*/ 62 w 81"/>
                <a:gd name="T7" fmla="*/ 28 h 34"/>
                <a:gd name="T8" fmla="*/ 40 w 81"/>
                <a:gd name="T9" fmla="*/ 31 h 34"/>
                <a:gd name="T10" fmla="*/ 13 w 81"/>
                <a:gd name="T11" fmla="*/ 27 h 34"/>
                <a:gd name="T12" fmla="*/ 5 w 81"/>
                <a:gd name="T13" fmla="*/ 22 h 34"/>
                <a:gd name="T14" fmla="*/ 3 w 81"/>
                <a:gd name="T15" fmla="*/ 17 h 34"/>
                <a:gd name="T16" fmla="*/ 5 w 81"/>
                <a:gd name="T17" fmla="*/ 12 h 34"/>
                <a:gd name="T18" fmla="*/ 19 w 81"/>
                <a:gd name="T19" fmla="*/ 5 h 34"/>
                <a:gd name="T20" fmla="*/ 40 w 81"/>
                <a:gd name="T21" fmla="*/ 3 h 34"/>
                <a:gd name="T22" fmla="*/ 67 w 81"/>
                <a:gd name="T23" fmla="*/ 7 h 34"/>
                <a:gd name="T24" fmla="*/ 75 w 81"/>
                <a:gd name="T25" fmla="*/ 12 h 34"/>
                <a:gd name="T26" fmla="*/ 78 w 81"/>
                <a:gd name="T27" fmla="*/ 17 h 34"/>
                <a:gd name="T28" fmla="*/ 79 w 81"/>
                <a:gd name="T29" fmla="*/ 17 h 34"/>
                <a:gd name="T30" fmla="*/ 81 w 81"/>
                <a:gd name="T31" fmla="*/ 17 h 34"/>
                <a:gd name="T32" fmla="*/ 77 w 81"/>
                <a:gd name="T33" fmla="*/ 10 h 34"/>
                <a:gd name="T34" fmla="*/ 63 w 81"/>
                <a:gd name="T35" fmla="*/ 3 h 34"/>
                <a:gd name="T36" fmla="*/ 40 w 81"/>
                <a:gd name="T37" fmla="*/ 0 h 34"/>
                <a:gd name="T38" fmla="*/ 12 w 81"/>
                <a:gd name="T39" fmla="*/ 5 h 34"/>
                <a:gd name="T40" fmla="*/ 4 w 81"/>
                <a:gd name="T41" fmla="*/ 10 h 34"/>
                <a:gd name="T42" fmla="*/ 0 w 81"/>
                <a:gd name="T43" fmla="*/ 17 h 34"/>
                <a:gd name="T44" fmla="*/ 4 w 81"/>
                <a:gd name="T45" fmla="*/ 24 h 34"/>
                <a:gd name="T46" fmla="*/ 18 w 81"/>
                <a:gd name="T47" fmla="*/ 31 h 34"/>
                <a:gd name="T48" fmla="*/ 40 w 81"/>
                <a:gd name="T49" fmla="*/ 34 h 34"/>
                <a:gd name="T50" fmla="*/ 68 w 81"/>
                <a:gd name="T51" fmla="*/ 29 h 34"/>
                <a:gd name="T52" fmla="*/ 77 w 81"/>
                <a:gd name="T53" fmla="*/ 24 h 34"/>
                <a:gd name="T54" fmla="*/ 81 w 81"/>
                <a:gd name="T55" fmla="*/ 17 h 34"/>
                <a:gd name="T56" fmla="*/ 79 w 81"/>
                <a:gd name="T5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34">
                  <a:moveTo>
                    <a:pt x="79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78" y="19"/>
                    <a:pt x="77" y="20"/>
                    <a:pt x="75" y="22"/>
                  </a:cubicBezTo>
                  <a:cubicBezTo>
                    <a:pt x="73" y="24"/>
                    <a:pt x="68" y="27"/>
                    <a:pt x="62" y="28"/>
                  </a:cubicBezTo>
                  <a:cubicBezTo>
                    <a:pt x="56" y="30"/>
                    <a:pt x="48" y="31"/>
                    <a:pt x="40" y="31"/>
                  </a:cubicBezTo>
                  <a:cubicBezTo>
                    <a:pt x="30" y="31"/>
                    <a:pt x="20" y="29"/>
                    <a:pt x="13" y="27"/>
                  </a:cubicBezTo>
                  <a:cubicBezTo>
                    <a:pt x="10" y="25"/>
                    <a:pt x="7" y="24"/>
                    <a:pt x="5" y="22"/>
                  </a:cubicBezTo>
                  <a:cubicBezTo>
                    <a:pt x="4" y="20"/>
                    <a:pt x="3" y="19"/>
                    <a:pt x="3" y="17"/>
                  </a:cubicBezTo>
                  <a:cubicBezTo>
                    <a:pt x="3" y="15"/>
                    <a:pt x="4" y="14"/>
                    <a:pt x="5" y="12"/>
                  </a:cubicBezTo>
                  <a:cubicBezTo>
                    <a:pt x="8" y="9"/>
                    <a:pt x="13" y="7"/>
                    <a:pt x="19" y="5"/>
                  </a:cubicBezTo>
                  <a:cubicBezTo>
                    <a:pt x="25" y="4"/>
                    <a:pt x="32" y="3"/>
                    <a:pt x="40" y="3"/>
                  </a:cubicBezTo>
                  <a:cubicBezTo>
                    <a:pt x="51" y="3"/>
                    <a:pt x="61" y="5"/>
                    <a:pt x="67" y="7"/>
                  </a:cubicBezTo>
                  <a:cubicBezTo>
                    <a:pt x="71" y="9"/>
                    <a:pt x="74" y="10"/>
                    <a:pt x="75" y="12"/>
                  </a:cubicBezTo>
                  <a:cubicBezTo>
                    <a:pt x="77" y="14"/>
                    <a:pt x="78" y="15"/>
                    <a:pt x="78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4"/>
                    <a:pt x="79" y="12"/>
                    <a:pt x="77" y="10"/>
                  </a:cubicBezTo>
                  <a:cubicBezTo>
                    <a:pt x="74" y="7"/>
                    <a:pt x="69" y="4"/>
                    <a:pt x="63" y="3"/>
                  </a:cubicBezTo>
                  <a:cubicBezTo>
                    <a:pt x="56" y="1"/>
                    <a:pt x="49" y="0"/>
                    <a:pt x="40" y="0"/>
                  </a:cubicBezTo>
                  <a:cubicBezTo>
                    <a:pt x="30" y="0"/>
                    <a:pt x="20" y="2"/>
                    <a:pt x="12" y="5"/>
                  </a:cubicBezTo>
                  <a:cubicBezTo>
                    <a:pt x="9" y="6"/>
                    <a:pt x="6" y="8"/>
                    <a:pt x="4" y="10"/>
                  </a:cubicBezTo>
                  <a:cubicBezTo>
                    <a:pt x="1" y="12"/>
                    <a:pt x="0" y="14"/>
                    <a:pt x="0" y="17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7" y="27"/>
                    <a:pt x="12" y="29"/>
                    <a:pt x="18" y="31"/>
                  </a:cubicBezTo>
                  <a:cubicBezTo>
                    <a:pt x="25" y="33"/>
                    <a:pt x="32" y="34"/>
                    <a:pt x="40" y="34"/>
                  </a:cubicBezTo>
                  <a:cubicBezTo>
                    <a:pt x="51" y="34"/>
                    <a:pt x="61" y="32"/>
                    <a:pt x="68" y="29"/>
                  </a:cubicBezTo>
                  <a:cubicBezTo>
                    <a:pt x="72" y="28"/>
                    <a:pt x="75" y="26"/>
                    <a:pt x="77" y="24"/>
                  </a:cubicBezTo>
                  <a:cubicBezTo>
                    <a:pt x="79" y="22"/>
                    <a:pt x="81" y="19"/>
                    <a:pt x="81" y="17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rgbClr val="BAD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1057775" y="3200881"/>
              <a:ext cx="87067" cy="49728"/>
            </a:xfrm>
            <a:custGeom>
              <a:avLst/>
              <a:gdLst>
                <a:gd name="T0" fmla="*/ 45 w 45"/>
                <a:gd name="T1" fmla="*/ 6 h 16"/>
                <a:gd name="T2" fmla="*/ 29 w 45"/>
                <a:gd name="T3" fmla="*/ 12 h 16"/>
                <a:gd name="T4" fmla="*/ 39 w 45"/>
                <a:gd name="T5" fmla="*/ 16 h 16"/>
                <a:gd name="T6" fmla="*/ 8 w 45"/>
                <a:gd name="T7" fmla="*/ 16 h 16"/>
                <a:gd name="T8" fmla="*/ 0 w 45"/>
                <a:gd name="T9" fmla="*/ 4 h 16"/>
                <a:gd name="T10" fmla="*/ 14 w 45"/>
                <a:gd name="T11" fmla="*/ 8 h 16"/>
                <a:gd name="T12" fmla="*/ 33 w 45"/>
                <a:gd name="T13" fmla="*/ 0 h 16"/>
                <a:gd name="T14" fmla="*/ 45 w 45"/>
                <a:gd name="T1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6">
                  <a:moveTo>
                    <a:pt x="45" y="6"/>
                  </a:moveTo>
                  <a:lnTo>
                    <a:pt x="29" y="12"/>
                  </a:lnTo>
                  <a:lnTo>
                    <a:pt x="39" y="16"/>
                  </a:lnTo>
                  <a:lnTo>
                    <a:pt x="8" y="16"/>
                  </a:lnTo>
                  <a:lnTo>
                    <a:pt x="0" y="4"/>
                  </a:lnTo>
                  <a:lnTo>
                    <a:pt x="14" y="8"/>
                  </a:lnTo>
                  <a:lnTo>
                    <a:pt x="33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232"/>
            <p:cNvSpPr>
              <a:spLocks/>
            </p:cNvSpPr>
            <p:nvPr/>
          </p:nvSpPr>
          <p:spPr bwMode="auto">
            <a:xfrm>
              <a:off x="1042297" y="3194665"/>
              <a:ext cx="118024" cy="62160"/>
            </a:xfrm>
            <a:custGeom>
              <a:avLst/>
              <a:gdLst>
                <a:gd name="T0" fmla="*/ 53 w 61"/>
                <a:gd name="T1" fmla="*/ 8 h 20"/>
                <a:gd name="T2" fmla="*/ 51 w 61"/>
                <a:gd name="T3" fmla="*/ 6 h 20"/>
                <a:gd name="T4" fmla="*/ 28 w 61"/>
                <a:gd name="T5" fmla="*/ 14 h 20"/>
                <a:gd name="T6" fmla="*/ 33 w 61"/>
                <a:gd name="T7" fmla="*/ 16 h 20"/>
                <a:gd name="T8" fmla="*/ 18 w 61"/>
                <a:gd name="T9" fmla="*/ 16 h 20"/>
                <a:gd name="T10" fmla="*/ 14 w 61"/>
                <a:gd name="T11" fmla="*/ 10 h 20"/>
                <a:gd name="T12" fmla="*/ 22 w 61"/>
                <a:gd name="T13" fmla="*/ 12 h 20"/>
                <a:gd name="T14" fmla="*/ 22 w 61"/>
                <a:gd name="T15" fmla="*/ 12 h 20"/>
                <a:gd name="T16" fmla="*/ 41 w 61"/>
                <a:gd name="T17" fmla="*/ 6 h 20"/>
                <a:gd name="T18" fmla="*/ 51 w 61"/>
                <a:gd name="T19" fmla="*/ 10 h 20"/>
                <a:gd name="T20" fmla="*/ 53 w 61"/>
                <a:gd name="T21" fmla="*/ 8 h 20"/>
                <a:gd name="T22" fmla="*/ 51 w 61"/>
                <a:gd name="T23" fmla="*/ 6 h 20"/>
                <a:gd name="T24" fmla="*/ 53 w 61"/>
                <a:gd name="T25" fmla="*/ 8 h 20"/>
                <a:gd name="T26" fmla="*/ 53 w 61"/>
                <a:gd name="T27" fmla="*/ 6 h 20"/>
                <a:gd name="T28" fmla="*/ 41 w 61"/>
                <a:gd name="T29" fmla="*/ 0 h 20"/>
                <a:gd name="T30" fmla="*/ 22 w 61"/>
                <a:gd name="T31" fmla="*/ 6 h 20"/>
                <a:gd name="T32" fmla="*/ 0 w 61"/>
                <a:gd name="T33" fmla="*/ 2 h 20"/>
                <a:gd name="T34" fmla="*/ 14 w 61"/>
                <a:gd name="T35" fmla="*/ 20 h 20"/>
                <a:gd name="T36" fmla="*/ 61 w 61"/>
                <a:gd name="T37" fmla="*/ 20 h 20"/>
                <a:gd name="T38" fmla="*/ 45 w 61"/>
                <a:gd name="T39" fmla="*/ 14 h 20"/>
                <a:gd name="T40" fmla="*/ 59 w 61"/>
                <a:gd name="T41" fmla="*/ 8 h 20"/>
                <a:gd name="T42" fmla="*/ 53 w 61"/>
                <a:gd name="T43" fmla="*/ 6 h 20"/>
                <a:gd name="T44" fmla="*/ 53 w 61"/>
                <a:gd name="T4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20">
                  <a:moveTo>
                    <a:pt x="53" y="8"/>
                  </a:moveTo>
                  <a:lnTo>
                    <a:pt x="51" y="6"/>
                  </a:lnTo>
                  <a:lnTo>
                    <a:pt x="28" y="14"/>
                  </a:lnTo>
                  <a:lnTo>
                    <a:pt x="33" y="16"/>
                  </a:lnTo>
                  <a:lnTo>
                    <a:pt x="18" y="16"/>
                  </a:lnTo>
                  <a:lnTo>
                    <a:pt x="14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41" y="6"/>
                  </a:lnTo>
                  <a:lnTo>
                    <a:pt x="51" y="10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41" y="0"/>
                  </a:lnTo>
                  <a:lnTo>
                    <a:pt x="22" y="6"/>
                  </a:lnTo>
                  <a:lnTo>
                    <a:pt x="0" y="2"/>
                  </a:lnTo>
                  <a:lnTo>
                    <a:pt x="14" y="20"/>
                  </a:lnTo>
                  <a:lnTo>
                    <a:pt x="61" y="20"/>
                  </a:lnTo>
                  <a:lnTo>
                    <a:pt x="45" y="14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233"/>
            <p:cNvSpPr>
              <a:spLocks/>
            </p:cNvSpPr>
            <p:nvPr/>
          </p:nvSpPr>
          <p:spPr bwMode="auto">
            <a:xfrm>
              <a:off x="1168058" y="3138720"/>
              <a:ext cx="90937" cy="49728"/>
            </a:xfrm>
            <a:custGeom>
              <a:avLst/>
              <a:gdLst>
                <a:gd name="T0" fmla="*/ 0 w 47"/>
                <a:gd name="T1" fmla="*/ 10 h 16"/>
                <a:gd name="T2" fmla="*/ 16 w 47"/>
                <a:gd name="T3" fmla="*/ 4 h 16"/>
                <a:gd name="T4" fmla="*/ 6 w 47"/>
                <a:gd name="T5" fmla="*/ 0 h 16"/>
                <a:gd name="T6" fmla="*/ 38 w 47"/>
                <a:gd name="T7" fmla="*/ 0 h 16"/>
                <a:gd name="T8" fmla="*/ 47 w 47"/>
                <a:gd name="T9" fmla="*/ 12 h 16"/>
                <a:gd name="T10" fmla="*/ 32 w 47"/>
                <a:gd name="T11" fmla="*/ 8 h 16"/>
                <a:gd name="T12" fmla="*/ 10 w 47"/>
                <a:gd name="T13" fmla="*/ 16 h 16"/>
                <a:gd name="T14" fmla="*/ 0 w 47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6">
                  <a:moveTo>
                    <a:pt x="0" y="10"/>
                  </a:moveTo>
                  <a:lnTo>
                    <a:pt x="16" y="4"/>
                  </a:lnTo>
                  <a:lnTo>
                    <a:pt x="6" y="0"/>
                  </a:lnTo>
                  <a:lnTo>
                    <a:pt x="38" y="0"/>
                  </a:lnTo>
                  <a:lnTo>
                    <a:pt x="47" y="12"/>
                  </a:lnTo>
                  <a:lnTo>
                    <a:pt x="32" y="8"/>
                  </a:lnTo>
                  <a:lnTo>
                    <a:pt x="10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Freeform 234"/>
            <p:cNvSpPr>
              <a:spLocks/>
            </p:cNvSpPr>
            <p:nvPr/>
          </p:nvSpPr>
          <p:spPr bwMode="auto">
            <a:xfrm>
              <a:off x="1152580" y="3132504"/>
              <a:ext cx="118024" cy="68377"/>
            </a:xfrm>
            <a:custGeom>
              <a:avLst/>
              <a:gdLst>
                <a:gd name="T0" fmla="*/ 8 w 61"/>
                <a:gd name="T1" fmla="*/ 12 h 22"/>
                <a:gd name="T2" fmla="*/ 8 w 61"/>
                <a:gd name="T3" fmla="*/ 16 h 22"/>
                <a:gd name="T4" fmla="*/ 32 w 61"/>
                <a:gd name="T5" fmla="*/ 6 h 22"/>
                <a:gd name="T6" fmla="*/ 28 w 61"/>
                <a:gd name="T7" fmla="*/ 4 h 22"/>
                <a:gd name="T8" fmla="*/ 44 w 61"/>
                <a:gd name="T9" fmla="*/ 4 h 22"/>
                <a:gd name="T10" fmla="*/ 48 w 61"/>
                <a:gd name="T11" fmla="*/ 10 h 22"/>
                <a:gd name="T12" fmla="*/ 40 w 61"/>
                <a:gd name="T13" fmla="*/ 8 h 22"/>
                <a:gd name="T14" fmla="*/ 38 w 61"/>
                <a:gd name="T15" fmla="*/ 8 h 22"/>
                <a:gd name="T16" fmla="*/ 18 w 61"/>
                <a:gd name="T17" fmla="*/ 16 h 22"/>
                <a:gd name="T18" fmla="*/ 10 w 61"/>
                <a:gd name="T19" fmla="*/ 10 h 22"/>
                <a:gd name="T20" fmla="*/ 8 w 61"/>
                <a:gd name="T21" fmla="*/ 12 h 22"/>
                <a:gd name="T22" fmla="*/ 8 w 61"/>
                <a:gd name="T23" fmla="*/ 16 h 22"/>
                <a:gd name="T24" fmla="*/ 8 w 61"/>
                <a:gd name="T25" fmla="*/ 12 h 22"/>
                <a:gd name="T26" fmla="*/ 6 w 61"/>
                <a:gd name="T27" fmla="*/ 16 h 22"/>
                <a:gd name="T28" fmla="*/ 18 w 61"/>
                <a:gd name="T29" fmla="*/ 22 h 22"/>
                <a:gd name="T30" fmla="*/ 40 w 61"/>
                <a:gd name="T31" fmla="*/ 14 h 22"/>
                <a:gd name="T32" fmla="*/ 61 w 61"/>
                <a:gd name="T33" fmla="*/ 18 h 22"/>
                <a:gd name="T34" fmla="*/ 46 w 61"/>
                <a:gd name="T35" fmla="*/ 0 h 22"/>
                <a:gd name="T36" fmla="*/ 0 w 61"/>
                <a:gd name="T37" fmla="*/ 0 h 22"/>
                <a:gd name="T38" fmla="*/ 18 w 61"/>
                <a:gd name="T39" fmla="*/ 6 h 22"/>
                <a:gd name="T40" fmla="*/ 2 w 61"/>
                <a:gd name="T41" fmla="*/ 12 h 22"/>
                <a:gd name="T42" fmla="*/ 6 w 61"/>
                <a:gd name="T43" fmla="*/ 16 h 22"/>
                <a:gd name="T44" fmla="*/ 8 w 61"/>
                <a:gd name="T4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22">
                  <a:moveTo>
                    <a:pt x="8" y="12"/>
                  </a:moveTo>
                  <a:lnTo>
                    <a:pt x="8" y="16"/>
                  </a:lnTo>
                  <a:lnTo>
                    <a:pt x="32" y="6"/>
                  </a:lnTo>
                  <a:lnTo>
                    <a:pt x="28" y="4"/>
                  </a:lnTo>
                  <a:lnTo>
                    <a:pt x="44" y="4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18" y="1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18" y="22"/>
                  </a:lnTo>
                  <a:lnTo>
                    <a:pt x="40" y="14"/>
                  </a:lnTo>
                  <a:lnTo>
                    <a:pt x="61" y="18"/>
                  </a:lnTo>
                  <a:lnTo>
                    <a:pt x="46" y="0"/>
                  </a:lnTo>
                  <a:lnTo>
                    <a:pt x="0" y="0"/>
                  </a:lnTo>
                  <a:lnTo>
                    <a:pt x="18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235"/>
            <p:cNvSpPr>
              <a:spLocks/>
            </p:cNvSpPr>
            <p:nvPr/>
          </p:nvSpPr>
          <p:spPr bwMode="auto">
            <a:xfrm>
              <a:off x="1168058" y="3213313"/>
              <a:ext cx="77392" cy="55944"/>
            </a:xfrm>
            <a:custGeom>
              <a:avLst/>
              <a:gdLst>
                <a:gd name="T0" fmla="*/ 2 w 40"/>
                <a:gd name="T1" fmla="*/ 14 h 18"/>
                <a:gd name="T2" fmla="*/ 0 w 40"/>
                <a:gd name="T3" fmla="*/ 0 h 18"/>
                <a:gd name="T4" fmla="*/ 34 w 40"/>
                <a:gd name="T5" fmla="*/ 2 h 18"/>
                <a:gd name="T6" fmla="*/ 26 w 40"/>
                <a:gd name="T7" fmla="*/ 8 h 18"/>
                <a:gd name="T8" fmla="*/ 40 w 40"/>
                <a:gd name="T9" fmla="*/ 14 h 18"/>
                <a:gd name="T10" fmla="*/ 28 w 40"/>
                <a:gd name="T11" fmla="*/ 18 h 18"/>
                <a:gd name="T12" fmla="*/ 14 w 40"/>
                <a:gd name="T13" fmla="*/ 10 h 18"/>
                <a:gd name="T14" fmla="*/ 2 w 40"/>
                <a:gd name="T1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8">
                  <a:moveTo>
                    <a:pt x="2" y="14"/>
                  </a:moveTo>
                  <a:lnTo>
                    <a:pt x="0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40" y="14"/>
                  </a:lnTo>
                  <a:lnTo>
                    <a:pt x="28" y="18"/>
                  </a:lnTo>
                  <a:lnTo>
                    <a:pt x="14" y="1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236"/>
            <p:cNvSpPr>
              <a:spLocks/>
            </p:cNvSpPr>
            <p:nvPr/>
          </p:nvSpPr>
          <p:spPr bwMode="auto">
            <a:xfrm>
              <a:off x="1160319" y="3207097"/>
              <a:ext cx="102545" cy="74593"/>
            </a:xfrm>
            <a:custGeom>
              <a:avLst/>
              <a:gdLst>
                <a:gd name="T0" fmla="*/ 6 w 53"/>
                <a:gd name="T1" fmla="*/ 16 h 24"/>
                <a:gd name="T2" fmla="*/ 8 w 53"/>
                <a:gd name="T3" fmla="*/ 16 h 24"/>
                <a:gd name="T4" fmla="*/ 6 w 53"/>
                <a:gd name="T5" fmla="*/ 4 h 24"/>
                <a:gd name="T6" fmla="*/ 30 w 53"/>
                <a:gd name="T7" fmla="*/ 6 h 24"/>
                <a:gd name="T8" fmla="*/ 28 w 53"/>
                <a:gd name="T9" fmla="*/ 8 h 24"/>
                <a:gd name="T10" fmla="*/ 24 w 53"/>
                <a:gd name="T11" fmla="*/ 10 h 24"/>
                <a:gd name="T12" fmla="*/ 38 w 53"/>
                <a:gd name="T13" fmla="*/ 16 h 24"/>
                <a:gd name="T14" fmla="*/ 32 w 53"/>
                <a:gd name="T15" fmla="*/ 18 h 24"/>
                <a:gd name="T16" fmla="*/ 20 w 53"/>
                <a:gd name="T17" fmla="*/ 10 h 24"/>
                <a:gd name="T18" fmla="*/ 4 w 53"/>
                <a:gd name="T19" fmla="*/ 14 h 24"/>
                <a:gd name="T20" fmla="*/ 6 w 53"/>
                <a:gd name="T21" fmla="*/ 16 h 24"/>
                <a:gd name="T22" fmla="*/ 8 w 53"/>
                <a:gd name="T23" fmla="*/ 16 h 24"/>
                <a:gd name="T24" fmla="*/ 6 w 53"/>
                <a:gd name="T25" fmla="*/ 16 h 24"/>
                <a:gd name="T26" fmla="*/ 6 w 53"/>
                <a:gd name="T27" fmla="*/ 20 h 24"/>
                <a:gd name="T28" fmla="*/ 18 w 53"/>
                <a:gd name="T29" fmla="*/ 16 h 24"/>
                <a:gd name="T30" fmla="*/ 32 w 53"/>
                <a:gd name="T31" fmla="*/ 24 h 24"/>
                <a:gd name="T32" fmla="*/ 53 w 53"/>
                <a:gd name="T33" fmla="*/ 18 h 24"/>
                <a:gd name="T34" fmla="*/ 34 w 53"/>
                <a:gd name="T35" fmla="*/ 8 h 24"/>
                <a:gd name="T36" fmla="*/ 38 w 53"/>
                <a:gd name="T37" fmla="*/ 6 h 24"/>
                <a:gd name="T38" fmla="*/ 46 w 53"/>
                <a:gd name="T39" fmla="*/ 2 h 24"/>
                <a:gd name="T40" fmla="*/ 0 w 53"/>
                <a:gd name="T41" fmla="*/ 0 h 24"/>
                <a:gd name="T42" fmla="*/ 4 w 53"/>
                <a:gd name="T43" fmla="*/ 20 h 24"/>
                <a:gd name="T44" fmla="*/ 6 w 53"/>
                <a:gd name="T45" fmla="*/ 20 h 24"/>
                <a:gd name="T46" fmla="*/ 6 w 53"/>
                <a:gd name="T4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24">
                  <a:moveTo>
                    <a:pt x="6" y="16"/>
                  </a:moveTo>
                  <a:lnTo>
                    <a:pt x="8" y="16"/>
                  </a:lnTo>
                  <a:lnTo>
                    <a:pt x="6" y="4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4" y="10"/>
                  </a:lnTo>
                  <a:lnTo>
                    <a:pt x="38" y="16"/>
                  </a:lnTo>
                  <a:lnTo>
                    <a:pt x="32" y="18"/>
                  </a:lnTo>
                  <a:lnTo>
                    <a:pt x="20" y="10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18" y="16"/>
                  </a:lnTo>
                  <a:lnTo>
                    <a:pt x="32" y="24"/>
                  </a:lnTo>
                  <a:lnTo>
                    <a:pt x="53" y="18"/>
                  </a:lnTo>
                  <a:lnTo>
                    <a:pt x="34" y="8"/>
                  </a:lnTo>
                  <a:lnTo>
                    <a:pt x="38" y="6"/>
                  </a:lnTo>
                  <a:lnTo>
                    <a:pt x="46" y="2"/>
                  </a:lnTo>
                  <a:lnTo>
                    <a:pt x="0" y="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237"/>
            <p:cNvSpPr>
              <a:spLocks/>
            </p:cNvSpPr>
            <p:nvPr/>
          </p:nvSpPr>
          <p:spPr bwMode="auto">
            <a:xfrm>
              <a:off x="1061645" y="3116965"/>
              <a:ext cx="83197" cy="65269"/>
            </a:xfrm>
            <a:custGeom>
              <a:avLst/>
              <a:gdLst>
                <a:gd name="T0" fmla="*/ 41 w 43"/>
                <a:gd name="T1" fmla="*/ 5 h 21"/>
                <a:gd name="T2" fmla="*/ 43 w 43"/>
                <a:gd name="T3" fmla="*/ 21 h 21"/>
                <a:gd name="T4" fmla="*/ 8 w 43"/>
                <a:gd name="T5" fmla="*/ 19 h 21"/>
                <a:gd name="T6" fmla="*/ 16 w 43"/>
                <a:gd name="T7" fmla="*/ 13 h 21"/>
                <a:gd name="T8" fmla="*/ 0 w 43"/>
                <a:gd name="T9" fmla="*/ 5 h 21"/>
                <a:gd name="T10" fmla="*/ 12 w 43"/>
                <a:gd name="T11" fmla="*/ 0 h 21"/>
                <a:gd name="T12" fmla="*/ 27 w 43"/>
                <a:gd name="T13" fmla="*/ 9 h 21"/>
                <a:gd name="T14" fmla="*/ 41 w 43"/>
                <a:gd name="T1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1">
                  <a:moveTo>
                    <a:pt x="41" y="5"/>
                  </a:moveTo>
                  <a:lnTo>
                    <a:pt x="43" y="21"/>
                  </a:lnTo>
                  <a:lnTo>
                    <a:pt x="8" y="19"/>
                  </a:lnTo>
                  <a:lnTo>
                    <a:pt x="16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7" y="9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238"/>
            <p:cNvSpPr>
              <a:spLocks/>
            </p:cNvSpPr>
            <p:nvPr/>
          </p:nvSpPr>
          <p:spPr bwMode="auto">
            <a:xfrm>
              <a:off x="1050036" y="3110749"/>
              <a:ext cx="98676" cy="77702"/>
            </a:xfrm>
            <a:custGeom>
              <a:avLst/>
              <a:gdLst>
                <a:gd name="T0" fmla="*/ 47 w 51"/>
                <a:gd name="T1" fmla="*/ 7 h 25"/>
                <a:gd name="T2" fmla="*/ 43 w 51"/>
                <a:gd name="T3" fmla="*/ 7 h 25"/>
                <a:gd name="T4" fmla="*/ 45 w 51"/>
                <a:gd name="T5" fmla="*/ 19 h 25"/>
                <a:gd name="T6" fmla="*/ 20 w 51"/>
                <a:gd name="T7" fmla="*/ 19 h 25"/>
                <a:gd name="T8" fmla="*/ 22 w 51"/>
                <a:gd name="T9" fmla="*/ 17 h 25"/>
                <a:gd name="T10" fmla="*/ 27 w 51"/>
                <a:gd name="T11" fmla="*/ 15 h 25"/>
                <a:gd name="T12" fmla="*/ 12 w 51"/>
                <a:gd name="T13" fmla="*/ 7 h 25"/>
                <a:gd name="T14" fmla="*/ 18 w 51"/>
                <a:gd name="T15" fmla="*/ 7 h 25"/>
                <a:gd name="T16" fmla="*/ 33 w 51"/>
                <a:gd name="T17" fmla="*/ 13 h 25"/>
                <a:gd name="T18" fmla="*/ 47 w 51"/>
                <a:gd name="T19" fmla="*/ 9 h 25"/>
                <a:gd name="T20" fmla="*/ 47 w 51"/>
                <a:gd name="T21" fmla="*/ 7 h 25"/>
                <a:gd name="T22" fmla="*/ 43 w 51"/>
                <a:gd name="T23" fmla="*/ 7 h 25"/>
                <a:gd name="T24" fmla="*/ 47 w 51"/>
                <a:gd name="T25" fmla="*/ 7 h 25"/>
                <a:gd name="T26" fmla="*/ 45 w 51"/>
                <a:gd name="T27" fmla="*/ 5 h 25"/>
                <a:gd name="T28" fmla="*/ 33 w 51"/>
                <a:gd name="T29" fmla="*/ 9 h 25"/>
                <a:gd name="T30" fmla="*/ 18 w 51"/>
                <a:gd name="T31" fmla="*/ 0 h 25"/>
                <a:gd name="T32" fmla="*/ 0 w 51"/>
                <a:gd name="T33" fmla="*/ 7 h 25"/>
                <a:gd name="T34" fmla="*/ 16 w 51"/>
                <a:gd name="T35" fmla="*/ 15 h 25"/>
                <a:gd name="T36" fmla="*/ 12 w 51"/>
                <a:gd name="T37" fmla="*/ 17 h 25"/>
                <a:gd name="T38" fmla="*/ 6 w 51"/>
                <a:gd name="T39" fmla="*/ 21 h 25"/>
                <a:gd name="T40" fmla="*/ 51 w 51"/>
                <a:gd name="T41" fmla="*/ 25 h 25"/>
                <a:gd name="T42" fmla="*/ 49 w 51"/>
                <a:gd name="T43" fmla="*/ 5 h 25"/>
                <a:gd name="T44" fmla="*/ 45 w 51"/>
                <a:gd name="T45" fmla="*/ 5 h 25"/>
                <a:gd name="T46" fmla="*/ 47 w 51"/>
                <a:gd name="T4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5">
                  <a:moveTo>
                    <a:pt x="47" y="7"/>
                  </a:moveTo>
                  <a:lnTo>
                    <a:pt x="43" y="7"/>
                  </a:lnTo>
                  <a:lnTo>
                    <a:pt x="45" y="19"/>
                  </a:lnTo>
                  <a:lnTo>
                    <a:pt x="20" y="19"/>
                  </a:lnTo>
                  <a:lnTo>
                    <a:pt x="22" y="17"/>
                  </a:lnTo>
                  <a:lnTo>
                    <a:pt x="27" y="15"/>
                  </a:lnTo>
                  <a:lnTo>
                    <a:pt x="12" y="7"/>
                  </a:lnTo>
                  <a:lnTo>
                    <a:pt x="18" y="7"/>
                  </a:lnTo>
                  <a:lnTo>
                    <a:pt x="33" y="13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3" y="7"/>
                  </a:lnTo>
                  <a:lnTo>
                    <a:pt x="47" y="7"/>
                  </a:lnTo>
                  <a:lnTo>
                    <a:pt x="45" y="5"/>
                  </a:lnTo>
                  <a:lnTo>
                    <a:pt x="33" y="9"/>
                  </a:lnTo>
                  <a:lnTo>
                    <a:pt x="18" y="0"/>
                  </a:lnTo>
                  <a:lnTo>
                    <a:pt x="0" y="7"/>
                  </a:lnTo>
                  <a:lnTo>
                    <a:pt x="16" y="15"/>
                  </a:lnTo>
                  <a:lnTo>
                    <a:pt x="12" y="17"/>
                  </a:lnTo>
                  <a:lnTo>
                    <a:pt x="6" y="21"/>
                  </a:lnTo>
                  <a:lnTo>
                    <a:pt x="51" y="25"/>
                  </a:lnTo>
                  <a:lnTo>
                    <a:pt x="49" y="5"/>
                  </a:lnTo>
                  <a:lnTo>
                    <a:pt x="45" y="5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239"/>
            <p:cNvSpPr>
              <a:spLocks/>
            </p:cNvSpPr>
            <p:nvPr/>
          </p:nvSpPr>
          <p:spPr bwMode="auto">
            <a:xfrm>
              <a:off x="1110014" y="3318986"/>
              <a:ext cx="104480" cy="65269"/>
            </a:xfrm>
            <a:custGeom>
              <a:avLst/>
              <a:gdLst>
                <a:gd name="T0" fmla="*/ 54 w 54"/>
                <a:gd name="T1" fmla="*/ 15 h 21"/>
                <a:gd name="T2" fmla="*/ 36 w 54"/>
                <a:gd name="T3" fmla="*/ 15 h 21"/>
                <a:gd name="T4" fmla="*/ 20 w 54"/>
                <a:gd name="T5" fmla="*/ 0 h 21"/>
                <a:gd name="T6" fmla="*/ 0 w 54"/>
                <a:gd name="T7" fmla="*/ 0 h 21"/>
                <a:gd name="T8" fmla="*/ 0 w 54"/>
                <a:gd name="T9" fmla="*/ 7 h 21"/>
                <a:gd name="T10" fmla="*/ 18 w 54"/>
                <a:gd name="T11" fmla="*/ 7 h 21"/>
                <a:gd name="T12" fmla="*/ 34 w 54"/>
                <a:gd name="T13" fmla="*/ 21 h 21"/>
                <a:gd name="T14" fmla="*/ 54 w 54"/>
                <a:gd name="T15" fmla="*/ 21 h 21"/>
                <a:gd name="T16" fmla="*/ 54 w 54"/>
                <a:gd name="T1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21">
                  <a:moveTo>
                    <a:pt x="54" y="15"/>
                  </a:moveTo>
                  <a:lnTo>
                    <a:pt x="36" y="1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lnTo>
                    <a:pt x="34" y="21"/>
                  </a:lnTo>
                  <a:lnTo>
                    <a:pt x="54" y="21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240"/>
            <p:cNvSpPr>
              <a:spLocks/>
            </p:cNvSpPr>
            <p:nvPr/>
          </p:nvSpPr>
          <p:spPr bwMode="auto">
            <a:xfrm>
              <a:off x="1106145" y="3318986"/>
              <a:ext cx="108349" cy="65269"/>
            </a:xfrm>
            <a:custGeom>
              <a:avLst/>
              <a:gdLst>
                <a:gd name="T0" fmla="*/ 56 w 56"/>
                <a:gd name="T1" fmla="*/ 0 h 21"/>
                <a:gd name="T2" fmla="*/ 36 w 56"/>
                <a:gd name="T3" fmla="*/ 0 h 21"/>
                <a:gd name="T4" fmla="*/ 18 w 56"/>
                <a:gd name="T5" fmla="*/ 15 h 21"/>
                <a:gd name="T6" fmla="*/ 0 w 56"/>
                <a:gd name="T7" fmla="*/ 15 h 21"/>
                <a:gd name="T8" fmla="*/ 0 w 56"/>
                <a:gd name="T9" fmla="*/ 21 h 21"/>
                <a:gd name="T10" fmla="*/ 20 w 56"/>
                <a:gd name="T11" fmla="*/ 21 h 21"/>
                <a:gd name="T12" fmla="*/ 38 w 56"/>
                <a:gd name="T13" fmla="*/ 7 h 21"/>
                <a:gd name="T14" fmla="*/ 56 w 56"/>
                <a:gd name="T15" fmla="*/ 7 h 21"/>
                <a:gd name="T16" fmla="*/ 56 w 56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21">
                  <a:moveTo>
                    <a:pt x="56" y="0"/>
                  </a:moveTo>
                  <a:lnTo>
                    <a:pt x="36" y="0"/>
                  </a:lnTo>
                  <a:lnTo>
                    <a:pt x="18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38" y="7"/>
                  </a:lnTo>
                  <a:lnTo>
                    <a:pt x="56" y="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241"/>
            <p:cNvSpPr>
              <a:spLocks/>
            </p:cNvSpPr>
            <p:nvPr/>
          </p:nvSpPr>
          <p:spPr bwMode="auto">
            <a:xfrm>
              <a:off x="1096471" y="3312770"/>
              <a:ext cx="13544" cy="34189"/>
            </a:xfrm>
            <a:custGeom>
              <a:avLst/>
              <a:gdLst>
                <a:gd name="T0" fmla="*/ 7 w 7"/>
                <a:gd name="T1" fmla="*/ 11 h 11"/>
                <a:gd name="T2" fmla="*/ 0 w 7"/>
                <a:gd name="T3" fmla="*/ 4 h 11"/>
                <a:gd name="T4" fmla="*/ 7 w 7"/>
                <a:gd name="T5" fmla="*/ 0 h 11"/>
                <a:gd name="T6" fmla="*/ 7 w 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242"/>
            <p:cNvSpPr>
              <a:spLocks/>
            </p:cNvSpPr>
            <p:nvPr/>
          </p:nvSpPr>
          <p:spPr bwMode="auto">
            <a:xfrm>
              <a:off x="1096471" y="3359391"/>
              <a:ext cx="13544" cy="31080"/>
            </a:xfrm>
            <a:custGeom>
              <a:avLst/>
              <a:gdLst>
                <a:gd name="T0" fmla="*/ 7 w 7"/>
                <a:gd name="T1" fmla="*/ 10 h 10"/>
                <a:gd name="T2" fmla="*/ 0 w 7"/>
                <a:gd name="T3" fmla="*/ 4 h 10"/>
                <a:gd name="T4" fmla="*/ 7 w 7"/>
                <a:gd name="T5" fmla="*/ 0 h 10"/>
                <a:gd name="T6" fmla="*/ 7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243"/>
            <p:cNvSpPr>
              <a:spLocks/>
            </p:cNvSpPr>
            <p:nvPr/>
          </p:nvSpPr>
          <p:spPr bwMode="auto">
            <a:xfrm>
              <a:off x="1210624" y="3359391"/>
              <a:ext cx="11609" cy="31080"/>
            </a:xfrm>
            <a:custGeom>
              <a:avLst/>
              <a:gdLst>
                <a:gd name="T0" fmla="*/ 0 w 6"/>
                <a:gd name="T1" fmla="*/ 0 h 10"/>
                <a:gd name="T2" fmla="*/ 6 w 6"/>
                <a:gd name="T3" fmla="*/ 4 h 10"/>
                <a:gd name="T4" fmla="*/ 0 w 6"/>
                <a:gd name="T5" fmla="*/ 10 h 10"/>
                <a:gd name="T6" fmla="*/ 0 w 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244"/>
            <p:cNvSpPr>
              <a:spLocks/>
            </p:cNvSpPr>
            <p:nvPr/>
          </p:nvSpPr>
          <p:spPr bwMode="auto">
            <a:xfrm>
              <a:off x="1210624" y="3312770"/>
              <a:ext cx="11609" cy="34189"/>
            </a:xfrm>
            <a:custGeom>
              <a:avLst/>
              <a:gdLst>
                <a:gd name="T0" fmla="*/ 0 w 6"/>
                <a:gd name="T1" fmla="*/ 0 h 11"/>
                <a:gd name="T2" fmla="*/ 6 w 6"/>
                <a:gd name="T3" fmla="*/ 4 h 11"/>
                <a:gd name="T4" fmla="*/ 0 w 6"/>
                <a:gd name="T5" fmla="*/ 11 h 11"/>
                <a:gd name="T6" fmla="*/ 0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6" y="4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49" name="Picture 12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400" y="2110065"/>
              <a:ext cx="305574" cy="490866"/>
            </a:xfrm>
            <a:prstGeom prst="rect">
              <a:avLst/>
            </a:prstGeom>
          </p:spPr>
        </p:pic>
        <p:pic>
          <p:nvPicPr>
            <p:cNvPr id="1250" name="Picture 12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22" y="3444783"/>
              <a:ext cx="481800" cy="773950"/>
            </a:xfrm>
            <a:prstGeom prst="rect">
              <a:avLst/>
            </a:prstGeom>
          </p:spPr>
        </p:pic>
        <p:pic>
          <p:nvPicPr>
            <p:cNvPr id="1251" name="Picture 12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08" y="2915992"/>
              <a:ext cx="515925" cy="637763"/>
            </a:xfrm>
            <a:prstGeom prst="rect">
              <a:avLst/>
            </a:prstGeom>
          </p:spPr>
        </p:pic>
        <p:pic>
          <p:nvPicPr>
            <p:cNvPr id="1253" name="Picture 12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26" y="2407797"/>
              <a:ext cx="373210" cy="67145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221202" y="4448281"/>
            <a:ext cx="2078904" cy="1624683"/>
            <a:chOff x="4762575" y="2355498"/>
            <a:chExt cx="3434646" cy="2987145"/>
          </a:xfrm>
        </p:grpSpPr>
        <p:pic>
          <p:nvPicPr>
            <p:cNvPr id="20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75" y="2355498"/>
              <a:ext cx="3434646" cy="2478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75" y="4768109"/>
              <a:ext cx="1291747" cy="57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322" y="4768109"/>
              <a:ext cx="1646509" cy="57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48" name="Group 1147"/>
          <p:cNvGrpSpPr/>
          <p:nvPr/>
        </p:nvGrpSpPr>
        <p:grpSpPr>
          <a:xfrm>
            <a:off x="1007470" y="1171012"/>
            <a:ext cx="8153285" cy="3095922"/>
            <a:chOff x="1007470" y="1171012"/>
            <a:chExt cx="8153285" cy="3095922"/>
          </a:xfrm>
        </p:grpSpPr>
        <p:sp>
          <p:nvSpPr>
            <p:cNvPr id="257" name="TextBox 256"/>
            <p:cNvSpPr txBox="1"/>
            <p:nvPr/>
          </p:nvSpPr>
          <p:spPr>
            <a:xfrm>
              <a:off x="2213711" y="1171012"/>
              <a:ext cx="1749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Access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4240536" y="1171012"/>
              <a:ext cx="1749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Core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6536768" y="1171012"/>
              <a:ext cx="2269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Center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47" name="Group 1146"/>
            <p:cNvGrpSpPr/>
            <p:nvPr/>
          </p:nvGrpSpPr>
          <p:grpSpPr>
            <a:xfrm>
              <a:off x="1007470" y="1433459"/>
              <a:ext cx="8153285" cy="2833475"/>
              <a:chOff x="1007470" y="1433459"/>
              <a:chExt cx="8153285" cy="2833475"/>
            </a:xfrm>
          </p:grpSpPr>
          <p:grpSp>
            <p:nvGrpSpPr>
              <p:cNvPr id="1120" name="Group 1119"/>
              <p:cNvGrpSpPr/>
              <p:nvPr/>
            </p:nvGrpSpPr>
            <p:grpSpPr>
              <a:xfrm>
                <a:off x="1007470" y="2361714"/>
                <a:ext cx="8153285" cy="1905220"/>
                <a:chOff x="1007470" y="2361714"/>
                <a:chExt cx="8153285" cy="1905220"/>
              </a:xfrm>
            </p:grpSpPr>
            <p:sp>
              <p:nvSpPr>
                <p:cNvPr id="1047" name="Freeform 9"/>
                <p:cNvSpPr>
                  <a:spLocks/>
                </p:cNvSpPr>
                <p:nvPr/>
              </p:nvSpPr>
              <p:spPr bwMode="auto">
                <a:xfrm>
                  <a:off x="2684949" y="2532656"/>
                  <a:ext cx="6475806" cy="1734278"/>
                </a:xfrm>
                <a:custGeom>
                  <a:avLst/>
                  <a:gdLst>
                    <a:gd name="T0" fmla="*/ 0 w 3347"/>
                    <a:gd name="T1" fmla="*/ 558 h 558"/>
                    <a:gd name="T2" fmla="*/ 2774 w 3347"/>
                    <a:gd name="T3" fmla="*/ 554 h 558"/>
                    <a:gd name="T4" fmla="*/ 3347 w 3347"/>
                    <a:gd name="T5" fmla="*/ 0 h 558"/>
                    <a:gd name="T6" fmla="*/ 561 w 3347"/>
                    <a:gd name="T7" fmla="*/ 0 h 558"/>
                    <a:gd name="T8" fmla="*/ 0 w 3347"/>
                    <a:gd name="T9" fmla="*/ 558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7" h="558">
                      <a:moveTo>
                        <a:pt x="0" y="558"/>
                      </a:moveTo>
                      <a:lnTo>
                        <a:pt x="2774" y="554"/>
                      </a:lnTo>
                      <a:lnTo>
                        <a:pt x="3347" y="0"/>
                      </a:lnTo>
                      <a:lnTo>
                        <a:pt x="561" y="0"/>
                      </a:lnTo>
                      <a:lnTo>
                        <a:pt x="0" y="558"/>
                      </a:lnTo>
                      <a:close/>
                    </a:path>
                  </a:pathLst>
                </a:custGeom>
                <a:solidFill>
                  <a:srgbClr val="9FA2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Freeform 10"/>
                <p:cNvSpPr>
                  <a:spLocks/>
                </p:cNvSpPr>
                <p:nvPr/>
              </p:nvSpPr>
              <p:spPr bwMode="auto">
                <a:xfrm>
                  <a:off x="2684949" y="2532656"/>
                  <a:ext cx="6475806" cy="1734278"/>
                </a:xfrm>
                <a:custGeom>
                  <a:avLst/>
                  <a:gdLst>
                    <a:gd name="T0" fmla="*/ 0 w 3347"/>
                    <a:gd name="T1" fmla="*/ 558 h 558"/>
                    <a:gd name="T2" fmla="*/ 2774 w 3347"/>
                    <a:gd name="T3" fmla="*/ 554 h 558"/>
                    <a:gd name="T4" fmla="*/ 3347 w 3347"/>
                    <a:gd name="T5" fmla="*/ 0 h 558"/>
                    <a:gd name="T6" fmla="*/ 561 w 3347"/>
                    <a:gd name="T7" fmla="*/ 0 h 558"/>
                    <a:gd name="T8" fmla="*/ 0 w 3347"/>
                    <a:gd name="T9" fmla="*/ 558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7" h="558">
                      <a:moveTo>
                        <a:pt x="0" y="558"/>
                      </a:moveTo>
                      <a:lnTo>
                        <a:pt x="2774" y="554"/>
                      </a:lnTo>
                      <a:lnTo>
                        <a:pt x="3347" y="0"/>
                      </a:lnTo>
                      <a:lnTo>
                        <a:pt x="561" y="0"/>
                      </a:lnTo>
                      <a:lnTo>
                        <a:pt x="0" y="55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9" name="Freeform 11"/>
                <p:cNvSpPr>
                  <a:spLocks/>
                </p:cNvSpPr>
                <p:nvPr/>
              </p:nvSpPr>
              <p:spPr bwMode="auto">
                <a:xfrm>
                  <a:off x="2661731" y="2442523"/>
                  <a:ext cx="6475806" cy="1737387"/>
                </a:xfrm>
                <a:custGeom>
                  <a:avLst/>
                  <a:gdLst>
                    <a:gd name="T0" fmla="*/ 0 w 3347"/>
                    <a:gd name="T1" fmla="*/ 559 h 559"/>
                    <a:gd name="T2" fmla="*/ 2774 w 3347"/>
                    <a:gd name="T3" fmla="*/ 555 h 559"/>
                    <a:gd name="T4" fmla="*/ 3347 w 3347"/>
                    <a:gd name="T5" fmla="*/ 0 h 559"/>
                    <a:gd name="T6" fmla="*/ 563 w 3347"/>
                    <a:gd name="T7" fmla="*/ 0 h 559"/>
                    <a:gd name="T8" fmla="*/ 0 w 3347"/>
                    <a:gd name="T9" fmla="*/ 559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7" h="559">
                      <a:moveTo>
                        <a:pt x="0" y="559"/>
                      </a:moveTo>
                      <a:lnTo>
                        <a:pt x="2774" y="555"/>
                      </a:lnTo>
                      <a:lnTo>
                        <a:pt x="3347" y="0"/>
                      </a:lnTo>
                      <a:lnTo>
                        <a:pt x="563" y="0"/>
                      </a:lnTo>
                      <a:lnTo>
                        <a:pt x="0" y="55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Freeform 12"/>
                <p:cNvSpPr>
                  <a:spLocks/>
                </p:cNvSpPr>
                <p:nvPr/>
              </p:nvSpPr>
              <p:spPr bwMode="auto">
                <a:xfrm>
                  <a:off x="2661731" y="2442523"/>
                  <a:ext cx="6475806" cy="1737387"/>
                </a:xfrm>
                <a:custGeom>
                  <a:avLst/>
                  <a:gdLst>
                    <a:gd name="T0" fmla="*/ 0 w 3347"/>
                    <a:gd name="T1" fmla="*/ 559 h 559"/>
                    <a:gd name="T2" fmla="*/ 2774 w 3347"/>
                    <a:gd name="T3" fmla="*/ 555 h 559"/>
                    <a:gd name="T4" fmla="*/ 3347 w 3347"/>
                    <a:gd name="T5" fmla="*/ 0 h 559"/>
                    <a:gd name="T6" fmla="*/ 563 w 3347"/>
                    <a:gd name="T7" fmla="*/ 0 h 559"/>
                    <a:gd name="T8" fmla="*/ 0 w 3347"/>
                    <a:gd name="T9" fmla="*/ 559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7" h="559">
                      <a:moveTo>
                        <a:pt x="0" y="559"/>
                      </a:moveTo>
                      <a:lnTo>
                        <a:pt x="2774" y="555"/>
                      </a:lnTo>
                      <a:lnTo>
                        <a:pt x="3347" y="0"/>
                      </a:lnTo>
                      <a:lnTo>
                        <a:pt x="563" y="0"/>
                      </a:lnTo>
                      <a:lnTo>
                        <a:pt x="0" y="55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1" name="Freeform 13"/>
                <p:cNvSpPr>
                  <a:spLocks/>
                </p:cNvSpPr>
                <p:nvPr/>
              </p:nvSpPr>
              <p:spPr bwMode="auto">
                <a:xfrm>
                  <a:off x="2642383" y="2430091"/>
                  <a:ext cx="6514502" cy="1762251"/>
                </a:xfrm>
                <a:custGeom>
                  <a:avLst/>
                  <a:gdLst>
                    <a:gd name="T0" fmla="*/ 10 w 3367"/>
                    <a:gd name="T1" fmla="*/ 563 h 567"/>
                    <a:gd name="T2" fmla="*/ 10 w 3367"/>
                    <a:gd name="T3" fmla="*/ 567 h 567"/>
                    <a:gd name="T4" fmla="*/ 2786 w 3367"/>
                    <a:gd name="T5" fmla="*/ 563 h 567"/>
                    <a:gd name="T6" fmla="*/ 3367 w 3367"/>
                    <a:gd name="T7" fmla="*/ 0 h 567"/>
                    <a:gd name="T8" fmla="*/ 571 w 3367"/>
                    <a:gd name="T9" fmla="*/ 0 h 567"/>
                    <a:gd name="T10" fmla="*/ 0 w 3367"/>
                    <a:gd name="T11" fmla="*/ 567 h 567"/>
                    <a:gd name="T12" fmla="*/ 10 w 3367"/>
                    <a:gd name="T13" fmla="*/ 567 h 567"/>
                    <a:gd name="T14" fmla="*/ 10 w 3367"/>
                    <a:gd name="T15" fmla="*/ 563 h 567"/>
                    <a:gd name="T16" fmla="*/ 14 w 3367"/>
                    <a:gd name="T17" fmla="*/ 565 h 567"/>
                    <a:gd name="T18" fmla="*/ 575 w 3367"/>
                    <a:gd name="T19" fmla="*/ 8 h 567"/>
                    <a:gd name="T20" fmla="*/ 3347 w 3367"/>
                    <a:gd name="T21" fmla="*/ 8 h 567"/>
                    <a:gd name="T22" fmla="*/ 2782 w 3367"/>
                    <a:gd name="T23" fmla="*/ 554 h 567"/>
                    <a:gd name="T24" fmla="*/ 10 w 3367"/>
                    <a:gd name="T25" fmla="*/ 559 h 567"/>
                    <a:gd name="T26" fmla="*/ 10 w 3367"/>
                    <a:gd name="T27" fmla="*/ 563 h 567"/>
                    <a:gd name="T28" fmla="*/ 14 w 3367"/>
                    <a:gd name="T29" fmla="*/ 565 h 567"/>
                    <a:gd name="T30" fmla="*/ 10 w 3367"/>
                    <a:gd name="T31" fmla="*/ 563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367" h="567">
                      <a:moveTo>
                        <a:pt x="10" y="563"/>
                      </a:moveTo>
                      <a:lnTo>
                        <a:pt x="10" y="567"/>
                      </a:lnTo>
                      <a:lnTo>
                        <a:pt x="2786" y="563"/>
                      </a:lnTo>
                      <a:lnTo>
                        <a:pt x="3367" y="0"/>
                      </a:lnTo>
                      <a:lnTo>
                        <a:pt x="571" y="0"/>
                      </a:lnTo>
                      <a:lnTo>
                        <a:pt x="0" y="567"/>
                      </a:lnTo>
                      <a:lnTo>
                        <a:pt x="10" y="567"/>
                      </a:lnTo>
                      <a:lnTo>
                        <a:pt x="10" y="563"/>
                      </a:lnTo>
                      <a:lnTo>
                        <a:pt x="14" y="565"/>
                      </a:lnTo>
                      <a:lnTo>
                        <a:pt x="575" y="8"/>
                      </a:lnTo>
                      <a:lnTo>
                        <a:pt x="3347" y="8"/>
                      </a:lnTo>
                      <a:lnTo>
                        <a:pt x="2782" y="554"/>
                      </a:lnTo>
                      <a:lnTo>
                        <a:pt x="10" y="559"/>
                      </a:lnTo>
                      <a:lnTo>
                        <a:pt x="10" y="563"/>
                      </a:lnTo>
                      <a:lnTo>
                        <a:pt x="14" y="565"/>
                      </a:lnTo>
                      <a:lnTo>
                        <a:pt x="10" y="563"/>
                      </a:ln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3" name="Freeform 15"/>
                <p:cNvSpPr>
                  <a:spLocks noEditPoints="1"/>
                </p:cNvSpPr>
                <p:nvPr/>
              </p:nvSpPr>
              <p:spPr bwMode="auto">
                <a:xfrm>
                  <a:off x="2868756" y="2526440"/>
                  <a:ext cx="3120847" cy="1532257"/>
                </a:xfrm>
                <a:custGeom>
                  <a:avLst/>
                  <a:gdLst>
                    <a:gd name="T0" fmla="*/ 122 w 1613"/>
                    <a:gd name="T1" fmla="*/ 485 h 493"/>
                    <a:gd name="T2" fmla="*/ 138 w 1613"/>
                    <a:gd name="T3" fmla="*/ 485 h 493"/>
                    <a:gd name="T4" fmla="*/ 187 w 1613"/>
                    <a:gd name="T5" fmla="*/ 493 h 493"/>
                    <a:gd name="T6" fmla="*/ 268 w 1613"/>
                    <a:gd name="T7" fmla="*/ 493 h 493"/>
                    <a:gd name="T8" fmla="*/ 316 w 1613"/>
                    <a:gd name="T9" fmla="*/ 485 h 493"/>
                    <a:gd name="T10" fmla="*/ 414 w 1613"/>
                    <a:gd name="T11" fmla="*/ 485 h 493"/>
                    <a:gd name="T12" fmla="*/ 430 w 1613"/>
                    <a:gd name="T13" fmla="*/ 485 h 493"/>
                    <a:gd name="T14" fmla="*/ 479 w 1613"/>
                    <a:gd name="T15" fmla="*/ 493 h 493"/>
                    <a:gd name="T16" fmla="*/ 560 w 1613"/>
                    <a:gd name="T17" fmla="*/ 493 h 493"/>
                    <a:gd name="T18" fmla="*/ 608 w 1613"/>
                    <a:gd name="T19" fmla="*/ 485 h 493"/>
                    <a:gd name="T20" fmla="*/ 705 w 1613"/>
                    <a:gd name="T21" fmla="*/ 485 h 493"/>
                    <a:gd name="T22" fmla="*/ 722 w 1613"/>
                    <a:gd name="T23" fmla="*/ 485 h 493"/>
                    <a:gd name="T24" fmla="*/ 770 w 1613"/>
                    <a:gd name="T25" fmla="*/ 493 h 493"/>
                    <a:gd name="T26" fmla="*/ 851 w 1613"/>
                    <a:gd name="T27" fmla="*/ 493 h 493"/>
                    <a:gd name="T28" fmla="*/ 900 w 1613"/>
                    <a:gd name="T29" fmla="*/ 485 h 493"/>
                    <a:gd name="T30" fmla="*/ 997 w 1613"/>
                    <a:gd name="T31" fmla="*/ 485 h 493"/>
                    <a:gd name="T32" fmla="*/ 1013 w 1613"/>
                    <a:gd name="T33" fmla="*/ 485 h 493"/>
                    <a:gd name="T34" fmla="*/ 1062 w 1613"/>
                    <a:gd name="T35" fmla="*/ 493 h 493"/>
                    <a:gd name="T36" fmla="*/ 25 w 1613"/>
                    <a:gd name="T37" fmla="*/ 493 h 493"/>
                    <a:gd name="T38" fmla="*/ 1103 w 1613"/>
                    <a:gd name="T39" fmla="*/ 473 h 493"/>
                    <a:gd name="T40" fmla="*/ 37 w 1613"/>
                    <a:gd name="T41" fmla="*/ 469 h 493"/>
                    <a:gd name="T42" fmla="*/ 1167 w 1613"/>
                    <a:gd name="T43" fmla="*/ 424 h 493"/>
                    <a:gd name="T44" fmla="*/ 89 w 1613"/>
                    <a:gd name="T45" fmla="*/ 406 h 493"/>
                    <a:gd name="T46" fmla="*/ 124 w 1613"/>
                    <a:gd name="T47" fmla="*/ 371 h 493"/>
                    <a:gd name="T48" fmla="*/ 1208 w 1613"/>
                    <a:gd name="T49" fmla="*/ 373 h 493"/>
                    <a:gd name="T50" fmla="*/ 142 w 1613"/>
                    <a:gd name="T51" fmla="*/ 367 h 493"/>
                    <a:gd name="T52" fmla="*/ 1273 w 1613"/>
                    <a:gd name="T53" fmla="*/ 322 h 493"/>
                    <a:gd name="T54" fmla="*/ 195 w 1613"/>
                    <a:gd name="T55" fmla="*/ 304 h 493"/>
                    <a:gd name="T56" fmla="*/ 229 w 1613"/>
                    <a:gd name="T57" fmla="*/ 270 h 493"/>
                    <a:gd name="T58" fmla="*/ 1315 w 1613"/>
                    <a:gd name="T59" fmla="*/ 272 h 493"/>
                    <a:gd name="T60" fmla="*/ 248 w 1613"/>
                    <a:gd name="T61" fmla="*/ 264 h 493"/>
                    <a:gd name="T62" fmla="*/ 1378 w 1613"/>
                    <a:gd name="T63" fmla="*/ 223 h 493"/>
                    <a:gd name="T64" fmla="*/ 300 w 1613"/>
                    <a:gd name="T65" fmla="*/ 203 h 493"/>
                    <a:gd name="T66" fmla="*/ 335 w 1613"/>
                    <a:gd name="T67" fmla="*/ 168 h 493"/>
                    <a:gd name="T68" fmla="*/ 1421 w 1613"/>
                    <a:gd name="T69" fmla="*/ 172 h 493"/>
                    <a:gd name="T70" fmla="*/ 351 w 1613"/>
                    <a:gd name="T71" fmla="*/ 162 h 493"/>
                    <a:gd name="T72" fmla="*/ 1486 w 1613"/>
                    <a:gd name="T73" fmla="*/ 121 h 493"/>
                    <a:gd name="T74" fmla="*/ 404 w 1613"/>
                    <a:gd name="T75" fmla="*/ 101 h 493"/>
                    <a:gd name="T76" fmla="*/ 440 w 1613"/>
                    <a:gd name="T77" fmla="*/ 67 h 493"/>
                    <a:gd name="T78" fmla="*/ 1526 w 1613"/>
                    <a:gd name="T79" fmla="*/ 71 h 493"/>
                    <a:gd name="T80" fmla="*/ 456 w 1613"/>
                    <a:gd name="T81" fmla="*/ 61 h 493"/>
                    <a:gd name="T82" fmla="*/ 1591 w 1613"/>
                    <a:gd name="T83" fmla="*/ 22 h 493"/>
                    <a:gd name="T84" fmla="*/ 588 w 1613"/>
                    <a:gd name="T85" fmla="*/ 0 h 493"/>
                    <a:gd name="T86" fmla="*/ 685 w 1613"/>
                    <a:gd name="T87" fmla="*/ 0 h 493"/>
                    <a:gd name="T88" fmla="*/ 701 w 1613"/>
                    <a:gd name="T89" fmla="*/ 0 h 493"/>
                    <a:gd name="T90" fmla="*/ 750 w 1613"/>
                    <a:gd name="T91" fmla="*/ 8 h 493"/>
                    <a:gd name="T92" fmla="*/ 831 w 1613"/>
                    <a:gd name="T93" fmla="*/ 8 h 493"/>
                    <a:gd name="T94" fmla="*/ 880 w 1613"/>
                    <a:gd name="T95" fmla="*/ 0 h 493"/>
                    <a:gd name="T96" fmla="*/ 977 w 1613"/>
                    <a:gd name="T97" fmla="*/ 0 h 493"/>
                    <a:gd name="T98" fmla="*/ 993 w 1613"/>
                    <a:gd name="T99" fmla="*/ 0 h 493"/>
                    <a:gd name="T100" fmla="*/ 1042 w 1613"/>
                    <a:gd name="T101" fmla="*/ 8 h 493"/>
                    <a:gd name="T102" fmla="*/ 1123 w 1613"/>
                    <a:gd name="T103" fmla="*/ 8 h 493"/>
                    <a:gd name="T104" fmla="*/ 1171 w 1613"/>
                    <a:gd name="T105" fmla="*/ 0 h 493"/>
                    <a:gd name="T106" fmla="*/ 1269 w 1613"/>
                    <a:gd name="T107" fmla="*/ 0 h 493"/>
                    <a:gd name="T108" fmla="*/ 1285 w 1613"/>
                    <a:gd name="T109" fmla="*/ 0 h 493"/>
                    <a:gd name="T110" fmla="*/ 1334 w 1613"/>
                    <a:gd name="T111" fmla="*/ 8 h 493"/>
                    <a:gd name="T112" fmla="*/ 1415 w 1613"/>
                    <a:gd name="T113" fmla="*/ 8 h 493"/>
                    <a:gd name="T114" fmla="*/ 1463 w 1613"/>
                    <a:gd name="T115" fmla="*/ 0 h 493"/>
                    <a:gd name="T116" fmla="*/ 509 w 1613"/>
                    <a:gd name="T117" fmla="*/ 0 h 493"/>
                    <a:gd name="T118" fmla="*/ 511 w 1613"/>
                    <a:gd name="T119" fmla="*/ 10 h 493"/>
                    <a:gd name="T120" fmla="*/ 1528 w 1613"/>
                    <a:gd name="T121" fmla="*/ 0 h 493"/>
                    <a:gd name="T122" fmla="*/ 1577 w 1613"/>
                    <a:gd name="T123" fmla="*/ 8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13" h="493">
                      <a:moveTo>
                        <a:pt x="73" y="485"/>
                      </a:moveTo>
                      <a:lnTo>
                        <a:pt x="41" y="485"/>
                      </a:lnTo>
                      <a:lnTo>
                        <a:pt x="41" y="493"/>
                      </a:lnTo>
                      <a:lnTo>
                        <a:pt x="73" y="493"/>
                      </a:lnTo>
                      <a:lnTo>
                        <a:pt x="73" y="485"/>
                      </a:lnTo>
                      <a:close/>
                      <a:moveTo>
                        <a:pt x="122" y="485"/>
                      </a:moveTo>
                      <a:lnTo>
                        <a:pt x="89" y="485"/>
                      </a:lnTo>
                      <a:lnTo>
                        <a:pt x="89" y="493"/>
                      </a:lnTo>
                      <a:lnTo>
                        <a:pt x="122" y="493"/>
                      </a:lnTo>
                      <a:lnTo>
                        <a:pt x="122" y="485"/>
                      </a:lnTo>
                      <a:close/>
                      <a:moveTo>
                        <a:pt x="171" y="485"/>
                      </a:moveTo>
                      <a:lnTo>
                        <a:pt x="138" y="485"/>
                      </a:lnTo>
                      <a:lnTo>
                        <a:pt x="138" y="493"/>
                      </a:lnTo>
                      <a:lnTo>
                        <a:pt x="171" y="493"/>
                      </a:lnTo>
                      <a:lnTo>
                        <a:pt x="171" y="485"/>
                      </a:lnTo>
                      <a:close/>
                      <a:moveTo>
                        <a:pt x="219" y="485"/>
                      </a:moveTo>
                      <a:lnTo>
                        <a:pt x="187" y="485"/>
                      </a:lnTo>
                      <a:lnTo>
                        <a:pt x="187" y="493"/>
                      </a:lnTo>
                      <a:lnTo>
                        <a:pt x="219" y="493"/>
                      </a:lnTo>
                      <a:lnTo>
                        <a:pt x="219" y="485"/>
                      </a:lnTo>
                      <a:close/>
                      <a:moveTo>
                        <a:pt x="268" y="485"/>
                      </a:moveTo>
                      <a:lnTo>
                        <a:pt x="235" y="485"/>
                      </a:lnTo>
                      <a:lnTo>
                        <a:pt x="235" y="493"/>
                      </a:lnTo>
                      <a:lnTo>
                        <a:pt x="268" y="493"/>
                      </a:lnTo>
                      <a:lnTo>
                        <a:pt x="268" y="485"/>
                      </a:lnTo>
                      <a:close/>
                      <a:moveTo>
                        <a:pt x="316" y="485"/>
                      </a:moveTo>
                      <a:lnTo>
                        <a:pt x="284" y="485"/>
                      </a:lnTo>
                      <a:lnTo>
                        <a:pt x="284" y="493"/>
                      </a:lnTo>
                      <a:lnTo>
                        <a:pt x="316" y="493"/>
                      </a:lnTo>
                      <a:lnTo>
                        <a:pt x="316" y="485"/>
                      </a:lnTo>
                      <a:close/>
                      <a:moveTo>
                        <a:pt x="365" y="485"/>
                      </a:moveTo>
                      <a:lnTo>
                        <a:pt x="333" y="485"/>
                      </a:lnTo>
                      <a:lnTo>
                        <a:pt x="333" y="493"/>
                      </a:lnTo>
                      <a:lnTo>
                        <a:pt x="365" y="493"/>
                      </a:lnTo>
                      <a:lnTo>
                        <a:pt x="365" y="485"/>
                      </a:lnTo>
                      <a:close/>
                      <a:moveTo>
                        <a:pt x="414" y="485"/>
                      </a:moveTo>
                      <a:lnTo>
                        <a:pt x="381" y="485"/>
                      </a:lnTo>
                      <a:lnTo>
                        <a:pt x="381" y="493"/>
                      </a:lnTo>
                      <a:lnTo>
                        <a:pt x="414" y="493"/>
                      </a:lnTo>
                      <a:lnTo>
                        <a:pt x="414" y="485"/>
                      </a:lnTo>
                      <a:close/>
                      <a:moveTo>
                        <a:pt x="462" y="485"/>
                      </a:moveTo>
                      <a:lnTo>
                        <a:pt x="430" y="485"/>
                      </a:lnTo>
                      <a:lnTo>
                        <a:pt x="430" y="493"/>
                      </a:lnTo>
                      <a:lnTo>
                        <a:pt x="462" y="493"/>
                      </a:lnTo>
                      <a:lnTo>
                        <a:pt x="462" y="485"/>
                      </a:lnTo>
                      <a:close/>
                      <a:moveTo>
                        <a:pt x="511" y="485"/>
                      </a:moveTo>
                      <a:lnTo>
                        <a:pt x="479" y="485"/>
                      </a:lnTo>
                      <a:lnTo>
                        <a:pt x="479" y="493"/>
                      </a:lnTo>
                      <a:lnTo>
                        <a:pt x="511" y="493"/>
                      </a:lnTo>
                      <a:lnTo>
                        <a:pt x="511" y="485"/>
                      </a:lnTo>
                      <a:close/>
                      <a:moveTo>
                        <a:pt x="560" y="485"/>
                      </a:moveTo>
                      <a:lnTo>
                        <a:pt x="527" y="485"/>
                      </a:lnTo>
                      <a:lnTo>
                        <a:pt x="527" y="493"/>
                      </a:lnTo>
                      <a:lnTo>
                        <a:pt x="560" y="493"/>
                      </a:lnTo>
                      <a:lnTo>
                        <a:pt x="560" y="485"/>
                      </a:lnTo>
                      <a:close/>
                      <a:moveTo>
                        <a:pt x="608" y="485"/>
                      </a:moveTo>
                      <a:lnTo>
                        <a:pt x="576" y="485"/>
                      </a:lnTo>
                      <a:lnTo>
                        <a:pt x="576" y="493"/>
                      </a:lnTo>
                      <a:lnTo>
                        <a:pt x="608" y="493"/>
                      </a:lnTo>
                      <a:lnTo>
                        <a:pt x="608" y="485"/>
                      </a:lnTo>
                      <a:close/>
                      <a:moveTo>
                        <a:pt x="657" y="485"/>
                      </a:moveTo>
                      <a:lnTo>
                        <a:pt x="624" y="485"/>
                      </a:lnTo>
                      <a:lnTo>
                        <a:pt x="624" y="493"/>
                      </a:lnTo>
                      <a:lnTo>
                        <a:pt x="657" y="493"/>
                      </a:lnTo>
                      <a:lnTo>
                        <a:pt x="657" y="485"/>
                      </a:lnTo>
                      <a:close/>
                      <a:moveTo>
                        <a:pt x="705" y="485"/>
                      </a:moveTo>
                      <a:lnTo>
                        <a:pt x="673" y="485"/>
                      </a:lnTo>
                      <a:lnTo>
                        <a:pt x="673" y="493"/>
                      </a:lnTo>
                      <a:lnTo>
                        <a:pt x="705" y="493"/>
                      </a:lnTo>
                      <a:lnTo>
                        <a:pt x="705" y="485"/>
                      </a:lnTo>
                      <a:close/>
                      <a:moveTo>
                        <a:pt x="754" y="485"/>
                      </a:moveTo>
                      <a:lnTo>
                        <a:pt x="722" y="485"/>
                      </a:lnTo>
                      <a:lnTo>
                        <a:pt x="722" y="493"/>
                      </a:lnTo>
                      <a:lnTo>
                        <a:pt x="754" y="493"/>
                      </a:lnTo>
                      <a:lnTo>
                        <a:pt x="754" y="485"/>
                      </a:lnTo>
                      <a:close/>
                      <a:moveTo>
                        <a:pt x="803" y="485"/>
                      </a:moveTo>
                      <a:lnTo>
                        <a:pt x="770" y="485"/>
                      </a:lnTo>
                      <a:lnTo>
                        <a:pt x="770" y="493"/>
                      </a:lnTo>
                      <a:lnTo>
                        <a:pt x="803" y="493"/>
                      </a:lnTo>
                      <a:lnTo>
                        <a:pt x="803" y="485"/>
                      </a:lnTo>
                      <a:close/>
                      <a:moveTo>
                        <a:pt x="851" y="485"/>
                      </a:moveTo>
                      <a:lnTo>
                        <a:pt x="819" y="485"/>
                      </a:lnTo>
                      <a:lnTo>
                        <a:pt x="819" y="493"/>
                      </a:lnTo>
                      <a:lnTo>
                        <a:pt x="851" y="493"/>
                      </a:lnTo>
                      <a:lnTo>
                        <a:pt x="851" y="485"/>
                      </a:lnTo>
                      <a:close/>
                      <a:moveTo>
                        <a:pt x="900" y="485"/>
                      </a:moveTo>
                      <a:lnTo>
                        <a:pt x="868" y="485"/>
                      </a:lnTo>
                      <a:lnTo>
                        <a:pt x="868" y="493"/>
                      </a:lnTo>
                      <a:lnTo>
                        <a:pt x="900" y="493"/>
                      </a:lnTo>
                      <a:lnTo>
                        <a:pt x="900" y="485"/>
                      </a:lnTo>
                      <a:close/>
                      <a:moveTo>
                        <a:pt x="949" y="485"/>
                      </a:moveTo>
                      <a:lnTo>
                        <a:pt x="916" y="485"/>
                      </a:lnTo>
                      <a:lnTo>
                        <a:pt x="916" y="493"/>
                      </a:lnTo>
                      <a:lnTo>
                        <a:pt x="949" y="493"/>
                      </a:lnTo>
                      <a:lnTo>
                        <a:pt x="949" y="485"/>
                      </a:lnTo>
                      <a:close/>
                      <a:moveTo>
                        <a:pt x="997" y="485"/>
                      </a:moveTo>
                      <a:lnTo>
                        <a:pt x="965" y="485"/>
                      </a:lnTo>
                      <a:lnTo>
                        <a:pt x="965" y="493"/>
                      </a:lnTo>
                      <a:lnTo>
                        <a:pt x="997" y="493"/>
                      </a:lnTo>
                      <a:lnTo>
                        <a:pt x="997" y="485"/>
                      </a:lnTo>
                      <a:close/>
                      <a:moveTo>
                        <a:pt x="1046" y="485"/>
                      </a:moveTo>
                      <a:lnTo>
                        <a:pt x="1013" y="485"/>
                      </a:lnTo>
                      <a:lnTo>
                        <a:pt x="1013" y="493"/>
                      </a:lnTo>
                      <a:lnTo>
                        <a:pt x="1046" y="493"/>
                      </a:lnTo>
                      <a:lnTo>
                        <a:pt x="1046" y="485"/>
                      </a:lnTo>
                      <a:close/>
                      <a:moveTo>
                        <a:pt x="1094" y="485"/>
                      </a:moveTo>
                      <a:lnTo>
                        <a:pt x="1062" y="485"/>
                      </a:lnTo>
                      <a:lnTo>
                        <a:pt x="1062" y="493"/>
                      </a:lnTo>
                      <a:lnTo>
                        <a:pt x="1094" y="493"/>
                      </a:lnTo>
                      <a:lnTo>
                        <a:pt x="1094" y="485"/>
                      </a:lnTo>
                      <a:close/>
                      <a:moveTo>
                        <a:pt x="21" y="473"/>
                      </a:moveTo>
                      <a:lnTo>
                        <a:pt x="17" y="477"/>
                      </a:lnTo>
                      <a:lnTo>
                        <a:pt x="0" y="493"/>
                      </a:lnTo>
                      <a:lnTo>
                        <a:pt x="25" y="493"/>
                      </a:lnTo>
                      <a:lnTo>
                        <a:pt x="25" y="485"/>
                      </a:lnTo>
                      <a:lnTo>
                        <a:pt x="21" y="485"/>
                      </a:lnTo>
                      <a:lnTo>
                        <a:pt x="25" y="479"/>
                      </a:lnTo>
                      <a:lnTo>
                        <a:pt x="21" y="473"/>
                      </a:lnTo>
                      <a:close/>
                      <a:moveTo>
                        <a:pt x="1127" y="450"/>
                      </a:moveTo>
                      <a:lnTo>
                        <a:pt x="1103" y="473"/>
                      </a:lnTo>
                      <a:lnTo>
                        <a:pt x="1109" y="479"/>
                      </a:lnTo>
                      <a:lnTo>
                        <a:pt x="1133" y="456"/>
                      </a:lnTo>
                      <a:lnTo>
                        <a:pt x="1127" y="450"/>
                      </a:lnTo>
                      <a:close/>
                      <a:moveTo>
                        <a:pt x="55" y="440"/>
                      </a:moveTo>
                      <a:lnTo>
                        <a:pt x="31" y="463"/>
                      </a:lnTo>
                      <a:lnTo>
                        <a:pt x="37" y="469"/>
                      </a:lnTo>
                      <a:lnTo>
                        <a:pt x="61" y="444"/>
                      </a:lnTo>
                      <a:lnTo>
                        <a:pt x="55" y="440"/>
                      </a:lnTo>
                      <a:close/>
                      <a:moveTo>
                        <a:pt x="1161" y="418"/>
                      </a:moveTo>
                      <a:lnTo>
                        <a:pt x="1139" y="440"/>
                      </a:lnTo>
                      <a:lnTo>
                        <a:pt x="1143" y="446"/>
                      </a:lnTo>
                      <a:lnTo>
                        <a:pt x="1167" y="424"/>
                      </a:lnTo>
                      <a:lnTo>
                        <a:pt x="1161" y="418"/>
                      </a:lnTo>
                      <a:close/>
                      <a:moveTo>
                        <a:pt x="89" y="406"/>
                      </a:moveTo>
                      <a:lnTo>
                        <a:pt x="67" y="428"/>
                      </a:lnTo>
                      <a:lnTo>
                        <a:pt x="71" y="434"/>
                      </a:lnTo>
                      <a:lnTo>
                        <a:pt x="96" y="412"/>
                      </a:lnTo>
                      <a:lnTo>
                        <a:pt x="89" y="406"/>
                      </a:lnTo>
                      <a:close/>
                      <a:moveTo>
                        <a:pt x="1198" y="383"/>
                      </a:moveTo>
                      <a:lnTo>
                        <a:pt x="1173" y="406"/>
                      </a:lnTo>
                      <a:lnTo>
                        <a:pt x="1180" y="412"/>
                      </a:lnTo>
                      <a:lnTo>
                        <a:pt x="1202" y="389"/>
                      </a:lnTo>
                      <a:lnTo>
                        <a:pt x="1198" y="383"/>
                      </a:lnTo>
                      <a:close/>
                      <a:moveTo>
                        <a:pt x="124" y="371"/>
                      </a:moveTo>
                      <a:lnTo>
                        <a:pt x="102" y="394"/>
                      </a:lnTo>
                      <a:lnTo>
                        <a:pt x="108" y="400"/>
                      </a:lnTo>
                      <a:lnTo>
                        <a:pt x="130" y="377"/>
                      </a:lnTo>
                      <a:lnTo>
                        <a:pt x="124" y="371"/>
                      </a:lnTo>
                      <a:close/>
                      <a:moveTo>
                        <a:pt x="1232" y="351"/>
                      </a:moveTo>
                      <a:lnTo>
                        <a:pt x="1208" y="373"/>
                      </a:lnTo>
                      <a:lnTo>
                        <a:pt x="1214" y="379"/>
                      </a:lnTo>
                      <a:lnTo>
                        <a:pt x="1238" y="357"/>
                      </a:lnTo>
                      <a:lnTo>
                        <a:pt x="1232" y="351"/>
                      </a:lnTo>
                      <a:close/>
                      <a:moveTo>
                        <a:pt x="160" y="339"/>
                      </a:moveTo>
                      <a:lnTo>
                        <a:pt x="136" y="361"/>
                      </a:lnTo>
                      <a:lnTo>
                        <a:pt x="142" y="367"/>
                      </a:lnTo>
                      <a:lnTo>
                        <a:pt x="164" y="343"/>
                      </a:lnTo>
                      <a:lnTo>
                        <a:pt x="160" y="339"/>
                      </a:lnTo>
                      <a:close/>
                      <a:moveTo>
                        <a:pt x="1267" y="316"/>
                      </a:moveTo>
                      <a:lnTo>
                        <a:pt x="1244" y="339"/>
                      </a:lnTo>
                      <a:lnTo>
                        <a:pt x="1250" y="345"/>
                      </a:lnTo>
                      <a:lnTo>
                        <a:pt x="1273" y="322"/>
                      </a:lnTo>
                      <a:lnTo>
                        <a:pt x="1267" y="316"/>
                      </a:lnTo>
                      <a:close/>
                      <a:moveTo>
                        <a:pt x="195" y="304"/>
                      </a:moveTo>
                      <a:lnTo>
                        <a:pt x="171" y="327"/>
                      </a:lnTo>
                      <a:lnTo>
                        <a:pt x="177" y="333"/>
                      </a:lnTo>
                      <a:lnTo>
                        <a:pt x="201" y="310"/>
                      </a:lnTo>
                      <a:lnTo>
                        <a:pt x="195" y="304"/>
                      </a:lnTo>
                      <a:close/>
                      <a:moveTo>
                        <a:pt x="1303" y="284"/>
                      </a:moveTo>
                      <a:lnTo>
                        <a:pt x="1279" y="306"/>
                      </a:lnTo>
                      <a:lnTo>
                        <a:pt x="1285" y="312"/>
                      </a:lnTo>
                      <a:lnTo>
                        <a:pt x="1309" y="290"/>
                      </a:lnTo>
                      <a:lnTo>
                        <a:pt x="1303" y="284"/>
                      </a:lnTo>
                      <a:close/>
                      <a:moveTo>
                        <a:pt x="229" y="270"/>
                      </a:moveTo>
                      <a:lnTo>
                        <a:pt x="207" y="292"/>
                      </a:lnTo>
                      <a:lnTo>
                        <a:pt x="211" y="298"/>
                      </a:lnTo>
                      <a:lnTo>
                        <a:pt x="235" y="276"/>
                      </a:lnTo>
                      <a:lnTo>
                        <a:pt x="229" y="270"/>
                      </a:lnTo>
                      <a:close/>
                      <a:moveTo>
                        <a:pt x="1338" y="249"/>
                      </a:moveTo>
                      <a:lnTo>
                        <a:pt x="1315" y="272"/>
                      </a:lnTo>
                      <a:lnTo>
                        <a:pt x="1319" y="278"/>
                      </a:lnTo>
                      <a:lnTo>
                        <a:pt x="1344" y="255"/>
                      </a:lnTo>
                      <a:lnTo>
                        <a:pt x="1338" y="249"/>
                      </a:lnTo>
                      <a:close/>
                      <a:moveTo>
                        <a:pt x="264" y="235"/>
                      </a:moveTo>
                      <a:lnTo>
                        <a:pt x="241" y="260"/>
                      </a:lnTo>
                      <a:lnTo>
                        <a:pt x="248" y="264"/>
                      </a:lnTo>
                      <a:lnTo>
                        <a:pt x="270" y="241"/>
                      </a:lnTo>
                      <a:lnTo>
                        <a:pt x="264" y="235"/>
                      </a:lnTo>
                      <a:close/>
                      <a:moveTo>
                        <a:pt x="1374" y="217"/>
                      </a:moveTo>
                      <a:lnTo>
                        <a:pt x="1350" y="239"/>
                      </a:lnTo>
                      <a:lnTo>
                        <a:pt x="1356" y="245"/>
                      </a:lnTo>
                      <a:lnTo>
                        <a:pt x="1378" y="223"/>
                      </a:lnTo>
                      <a:lnTo>
                        <a:pt x="1374" y="217"/>
                      </a:lnTo>
                      <a:close/>
                      <a:moveTo>
                        <a:pt x="300" y="203"/>
                      </a:moveTo>
                      <a:lnTo>
                        <a:pt x="276" y="225"/>
                      </a:lnTo>
                      <a:lnTo>
                        <a:pt x="282" y="231"/>
                      </a:lnTo>
                      <a:lnTo>
                        <a:pt x="304" y="209"/>
                      </a:lnTo>
                      <a:lnTo>
                        <a:pt x="300" y="203"/>
                      </a:lnTo>
                      <a:close/>
                      <a:moveTo>
                        <a:pt x="1409" y="182"/>
                      </a:moveTo>
                      <a:lnTo>
                        <a:pt x="1384" y="205"/>
                      </a:lnTo>
                      <a:lnTo>
                        <a:pt x="1390" y="211"/>
                      </a:lnTo>
                      <a:lnTo>
                        <a:pt x="1415" y="188"/>
                      </a:lnTo>
                      <a:lnTo>
                        <a:pt x="1409" y="182"/>
                      </a:lnTo>
                      <a:close/>
                      <a:moveTo>
                        <a:pt x="335" y="168"/>
                      </a:moveTo>
                      <a:lnTo>
                        <a:pt x="310" y="190"/>
                      </a:lnTo>
                      <a:lnTo>
                        <a:pt x="316" y="197"/>
                      </a:lnTo>
                      <a:lnTo>
                        <a:pt x="341" y="174"/>
                      </a:lnTo>
                      <a:lnTo>
                        <a:pt x="335" y="168"/>
                      </a:lnTo>
                      <a:close/>
                      <a:moveTo>
                        <a:pt x="1445" y="150"/>
                      </a:moveTo>
                      <a:lnTo>
                        <a:pt x="1421" y="172"/>
                      </a:lnTo>
                      <a:lnTo>
                        <a:pt x="1427" y="178"/>
                      </a:lnTo>
                      <a:lnTo>
                        <a:pt x="1449" y="156"/>
                      </a:lnTo>
                      <a:lnTo>
                        <a:pt x="1445" y="150"/>
                      </a:lnTo>
                      <a:close/>
                      <a:moveTo>
                        <a:pt x="369" y="134"/>
                      </a:moveTo>
                      <a:lnTo>
                        <a:pt x="347" y="158"/>
                      </a:lnTo>
                      <a:lnTo>
                        <a:pt x="351" y="162"/>
                      </a:lnTo>
                      <a:lnTo>
                        <a:pt x="375" y="140"/>
                      </a:lnTo>
                      <a:lnTo>
                        <a:pt x="369" y="134"/>
                      </a:lnTo>
                      <a:close/>
                      <a:moveTo>
                        <a:pt x="1479" y="115"/>
                      </a:moveTo>
                      <a:lnTo>
                        <a:pt x="1455" y="138"/>
                      </a:lnTo>
                      <a:lnTo>
                        <a:pt x="1461" y="144"/>
                      </a:lnTo>
                      <a:lnTo>
                        <a:pt x="1486" y="121"/>
                      </a:lnTo>
                      <a:lnTo>
                        <a:pt x="1479" y="115"/>
                      </a:lnTo>
                      <a:close/>
                      <a:moveTo>
                        <a:pt x="404" y="101"/>
                      </a:moveTo>
                      <a:lnTo>
                        <a:pt x="381" y="123"/>
                      </a:lnTo>
                      <a:lnTo>
                        <a:pt x="387" y="130"/>
                      </a:lnTo>
                      <a:lnTo>
                        <a:pt x="410" y="107"/>
                      </a:lnTo>
                      <a:lnTo>
                        <a:pt x="404" y="101"/>
                      </a:lnTo>
                      <a:close/>
                      <a:moveTo>
                        <a:pt x="1514" y="83"/>
                      </a:moveTo>
                      <a:lnTo>
                        <a:pt x="1492" y="105"/>
                      </a:lnTo>
                      <a:lnTo>
                        <a:pt x="1496" y="111"/>
                      </a:lnTo>
                      <a:lnTo>
                        <a:pt x="1520" y="89"/>
                      </a:lnTo>
                      <a:lnTo>
                        <a:pt x="1514" y="83"/>
                      </a:lnTo>
                      <a:close/>
                      <a:moveTo>
                        <a:pt x="440" y="67"/>
                      </a:moveTo>
                      <a:lnTo>
                        <a:pt x="416" y="89"/>
                      </a:lnTo>
                      <a:lnTo>
                        <a:pt x="422" y="95"/>
                      </a:lnTo>
                      <a:lnTo>
                        <a:pt x="444" y="73"/>
                      </a:lnTo>
                      <a:lnTo>
                        <a:pt x="440" y="67"/>
                      </a:lnTo>
                      <a:close/>
                      <a:moveTo>
                        <a:pt x="1550" y="48"/>
                      </a:moveTo>
                      <a:lnTo>
                        <a:pt x="1526" y="71"/>
                      </a:lnTo>
                      <a:lnTo>
                        <a:pt x="1532" y="77"/>
                      </a:lnTo>
                      <a:lnTo>
                        <a:pt x="1556" y="54"/>
                      </a:lnTo>
                      <a:lnTo>
                        <a:pt x="1550" y="48"/>
                      </a:lnTo>
                      <a:close/>
                      <a:moveTo>
                        <a:pt x="474" y="32"/>
                      </a:moveTo>
                      <a:lnTo>
                        <a:pt x="450" y="56"/>
                      </a:lnTo>
                      <a:lnTo>
                        <a:pt x="456" y="61"/>
                      </a:lnTo>
                      <a:lnTo>
                        <a:pt x="481" y="38"/>
                      </a:lnTo>
                      <a:lnTo>
                        <a:pt x="474" y="32"/>
                      </a:lnTo>
                      <a:close/>
                      <a:moveTo>
                        <a:pt x="1585" y="16"/>
                      </a:moveTo>
                      <a:lnTo>
                        <a:pt x="1563" y="38"/>
                      </a:lnTo>
                      <a:lnTo>
                        <a:pt x="1567" y="44"/>
                      </a:lnTo>
                      <a:lnTo>
                        <a:pt x="1591" y="22"/>
                      </a:lnTo>
                      <a:lnTo>
                        <a:pt x="1585" y="16"/>
                      </a:lnTo>
                      <a:close/>
                      <a:moveTo>
                        <a:pt x="588" y="0"/>
                      </a:moveTo>
                      <a:lnTo>
                        <a:pt x="555" y="2"/>
                      </a:lnTo>
                      <a:lnTo>
                        <a:pt x="555" y="10"/>
                      </a:lnTo>
                      <a:lnTo>
                        <a:pt x="588" y="8"/>
                      </a:lnTo>
                      <a:lnTo>
                        <a:pt x="588" y="0"/>
                      </a:lnTo>
                      <a:close/>
                      <a:moveTo>
                        <a:pt x="637" y="0"/>
                      </a:moveTo>
                      <a:lnTo>
                        <a:pt x="604" y="0"/>
                      </a:lnTo>
                      <a:lnTo>
                        <a:pt x="604" y="8"/>
                      </a:lnTo>
                      <a:lnTo>
                        <a:pt x="637" y="8"/>
                      </a:lnTo>
                      <a:lnTo>
                        <a:pt x="637" y="0"/>
                      </a:lnTo>
                      <a:close/>
                      <a:moveTo>
                        <a:pt x="685" y="0"/>
                      </a:moveTo>
                      <a:lnTo>
                        <a:pt x="653" y="0"/>
                      </a:lnTo>
                      <a:lnTo>
                        <a:pt x="653" y="8"/>
                      </a:lnTo>
                      <a:lnTo>
                        <a:pt x="685" y="8"/>
                      </a:lnTo>
                      <a:lnTo>
                        <a:pt x="685" y="0"/>
                      </a:lnTo>
                      <a:close/>
                      <a:moveTo>
                        <a:pt x="734" y="0"/>
                      </a:moveTo>
                      <a:lnTo>
                        <a:pt x="701" y="0"/>
                      </a:lnTo>
                      <a:lnTo>
                        <a:pt x="701" y="8"/>
                      </a:lnTo>
                      <a:lnTo>
                        <a:pt x="734" y="8"/>
                      </a:lnTo>
                      <a:lnTo>
                        <a:pt x="734" y="0"/>
                      </a:lnTo>
                      <a:close/>
                      <a:moveTo>
                        <a:pt x="782" y="0"/>
                      </a:moveTo>
                      <a:lnTo>
                        <a:pt x="750" y="0"/>
                      </a:lnTo>
                      <a:lnTo>
                        <a:pt x="750" y="8"/>
                      </a:lnTo>
                      <a:lnTo>
                        <a:pt x="782" y="8"/>
                      </a:lnTo>
                      <a:lnTo>
                        <a:pt x="782" y="0"/>
                      </a:lnTo>
                      <a:close/>
                      <a:moveTo>
                        <a:pt x="831" y="0"/>
                      </a:moveTo>
                      <a:lnTo>
                        <a:pt x="799" y="0"/>
                      </a:lnTo>
                      <a:lnTo>
                        <a:pt x="799" y="8"/>
                      </a:lnTo>
                      <a:lnTo>
                        <a:pt x="831" y="8"/>
                      </a:lnTo>
                      <a:lnTo>
                        <a:pt x="831" y="0"/>
                      </a:lnTo>
                      <a:close/>
                      <a:moveTo>
                        <a:pt x="880" y="0"/>
                      </a:moveTo>
                      <a:lnTo>
                        <a:pt x="847" y="0"/>
                      </a:lnTo>
                      <a:lnTo>
                        <a:pt x="847" y="8"/>
                      </a:lnTo>
                      <a:lnTo>
                        <a:pt x="880" y="8"/>
                      </a:lnTo>
                      <a:lnTo>
                        <a:pt x="880" y="0"/>
                      </a:lnTo>
                      <a:close/>
                      <a:moveTo>
                        <a:pt x="928" y="0"/>
                      </a:moveTo>
                      <a:lnTo>
                        <a:pt x="896" y="0"/>
                      </a:lnTo>
                      <a:lnTo>
                        <a:pt x="896" y="8"/>
                      </a:lnTo>
                      <a:lnTo>
                        <a:pt x="928" y="8"/>
                      </a:lnTo>
                      <a:lnTo>
                        <a:pt x="928" y="0"/>
                      </a:lnTo>
                      <a:close/>
                      <a:moveTo>
                        <a:pt x="977" y="0"/>
                      </a:moveTo>
                      <a:lnTo>
                        <a:pt x="945" y="0"/>
                      </a:lnTo>
                      <a:lnTo>
                        <a:pt x="945" y="8"/>
                      </a:lnTo>
                      <a:lnTo>
                        <a:pt x="977" y="8"/>
                      </a:lnTo>
                      <a:lnTo>
                        <a:pt x="977" y="0"/>
                      </a:lnTo>
                      <a:close/>
                      <a:moveTo>
                        <a:pt x="1026" y="0"/>
                      </a:moveTo>
                      <a:lnTo>
                        <a:pt x="993" y="0"/>
                      </a:lnTo>
                      <a:lnTo>
                        <a:pt x="993" y="8"/>
                      </a:lnTo>
                      <a:lnTo>
                        <a:pt x="1026" y="8"/>
                      </a:lnTo>
                      <a:lnTo>
                        <a:pt x="1026" y="0"/>
                      </a:lnTo>
                      <a:close/>
                      <a:moveTo>
                        <a:pt x="1074" y="0"/>
                      </a:moveTo>
                      <a:lnTo>
                        <a:pt x="1042" y="0"/>
                      </a:lnTo>
                      <a:lnTo>
                        <a:pt x="1042" y="8"/>
                      </a:lnTo>
                      <a:lnTo>
                        <a:pt x="1074" y="8"/>
                      </a:lnTo>
                      <a:lnTo>
                        <a:pt x="1074" y="0"/>
                      </a:lnTo>
                      <a:close/>
                      <a:moveTo>
                        <a:pt x="1123" y="0"/>
                      </a:moveTo>
                      <a:lnTo>
                        <a:pt x="1090" y="0"/>
                      </a:lnTo>
                      <a:lnTo>
                        <a:pt x="1090" y="8"/>
                      </a:lnTo>
                      <a:lnTo>
                        <a:pt x="1123" y="8"/>
                      </a:lnTo>
                      <a:lnTo>
                        <a:pt x="1123" y="0"/>
                      </a:lnTo>
                      <a:close/>
                      <a:moveTo>
                        <a:pt x="1171" y="0"/>
                      </a:moveTo>
                      <a:lnTo>
                        <a:pt x="1139" y="0"/>
                      </a:lnTo>
                      <a:lnTo>
                        <a:pt x="1139" y="8"/>
                      </a:lnTo>
                      <a:lnTo>
                        <a:pt x="1171" y="8"/>
                      </a:lnTo>
                      <a:lnTo>
                        <a:pt x="1171" y="0"/>
                      </a:lnTo>
                      <a:close/>
                      <a:moveTo>
                        <a:pt x="1220" y="0"/>
                      </a:moveTo>
                      <a:lnTo>
                        <a:pt x="1188" y="0"/>
                      </a:lnTo>
                      <a:lnTo>
                        <a:pt x="1188" y="8"/>
                      </a:lnTo>
                      <a:lnTo>
                        <a:pt x="1220" y="8"/>
                      </a:lnTo>
                      <a:lnTo>
                        <a:pt x="1220" y="0"/>
                      </a:lnTo>
                      <a:close/>
                      <a:moveTo>
                        <a:pt x="1269" y="0"/>
                      </a:moveTo>
                      <a:lnTo>
                        <a:pt x="1236" y="0"/>
                      </a:lnTo>
                      <a:lnTo>
                        <a:pt x="1236" y="8"/>
                      </a:lnTo>
                      <a:lnTo>
                        <a:pt x="1269" y="8"/>
                      </a:lnTo>
                      <a:lnTo>
                        <a:pt x="1269" y="0"/>
                      </a:lnTo>
                      <a:close/>
                      <a:moveTo>
                        <a:pt x="1317" y="0"/>
                      </a:moveTo>
                      <a:lnTo>
                        <a:pt x="1285" y="0"/>
                      </a:lnTo>
                      <a:lnTo>
                        <a:pt x="1285" y="8"/>
                      </a:lnTo>
                      <a:lnTo>
                        <a:pt x="1317" y="8"/>
                      </a:lnTo>
                      <a:lnTo>
                        <a:pt x="1317" y="0"/>
                      </a:lnTo>
                      <a:close/>
                      <a:moveTo>
                        <a:pt x="1366" y="0"/>
                      </a:moveTo>
                      <a:lnTo>
                        <a:pt x="1334" y="0"/>
                      </a:lnTo>
                      <a:lnTo>
                        <a:pt x="1334" y="8"/>
                      </a:lnTo>
                      <a:lnTo>
                        <a:pt x="1366" y="8"/>
                      </a:lnTo>
                      <a:lnTo>
                        <a:pt x="1366" y="0"/>
                      </a:lnTo>
                      <a:close/>
                      <a:moveTo>
                        <a:pt x="1415" y="0"/>
                      </a:moveTo>
                      <a:lnTo>
                        <a:pt x="1382" y="0"/>
                      </a:lnTo>
                      <a:lnTo>
                        <a:pt x="1382" y="8"/>
                      </a:lnTo>
                      <a:lnTo>
                        <a:pt x="1415" y="8"/>
                      </a:lnTo>
                      <a:lnTo>
                        <a:pt x="1415" y="0"/>
                      </a:lnTo>
                      <a:close/>
                      <a:moveTo>
                        <a:pt x="1463" y="0"/>
                      </a:moveTo>
                      <a:lnTo>
                        <a:pt x="1431" y="0"/>
                      </a:lnTo>
                      <a:lnTo>
                        <a:pt x="1431" y="8"/>
                      </a:lnTo>
                      <a:lnTo>
                        <a:pt x="1463" y="8"/>
                      </a:lnTo>
                      <a:lnTo>
                        <a:pt x="1463" y="0"/>
                      </a:lnTo>
                      <a:close/>
                      <a:moveTo>
                        <a:pt x="1512" y="0"/>
                      </a:moveTo>
                      <a:lnTo>
                        <a:pt x="1479" y="0"/>
                      </a:lnTo>
                      <a:lnTo>
                        <a:pt x="1479" y="8"/>
                      </a:lnTo>
                      <a:lnTo>
                        <a:pt x="1512" y="8"/>
                      </a:lnTo>
                      <a:lnTo>
                        <a:pt x="1512" y="0"/>
                      </a:lnTo>
                      <a:close/>
                      <a:moveTo>
                        <a:pt x="509" y="0"/>
                      </a:moveTo>
                      <a:lnTo>
                        <a:pt x="507" y="2"/>
                      </a:lnTo>
                      <a:lnTo>
                        <a:pt x="507" y="2"/>
                      </a:lnTo>
                      <a:lnTo>
                        <a:pt x="507" y="2"/>
                      </a:lnTo>
                      <a:lnTo>
                        <a:pt x="487" y="22"/>
                      </a:lnTo>
                      <a:lnTo>
                        <a:pt x="491" y="28"/>
                      </a:lnTo>
                      <a:lnTo>
                        <a:pt x="511" y="10"/>
                      </a:lnTo>
                      <a:lnTo>
                        <a:pt x="539" y="10"/>
                      </a:lnTo>
                      <a:lnTo>
                        <a:pt x="539" y="2"/>
                      </a:lnTo>
                      <a:lnTo>
                        <a:pt x="511" y="2"/>
                      </a:lnTo>
                      <a:lnTo>
                        <a:pt x="509" y="0"/>
                      </a:lnTo>
                      <a:close/>
                      <a:moveTo>
                        <a:pt x="1560" y="0"/>
                      </a:moveTo>
                      <a:lnTo>
                        <a:pt x="1528" y="0"/>
                      </a:lnTo>
                      <a:lnTo>
                        <a:pt x="1528" y="8"/>
                      </a:lnTo>
                      <a:lnTo>
                        <a:pt x="1560" y="8"/>
                      </a:lnTo>
                      <a:lnTo>
                        <a:pt x="1560" y="0"/>
                      </a:lnTo>
                      <a:close/>
                      <a:moveTo>
                        <a:pt x="1613" y="0"/>
                      </a:moveTo>
                      <a:lnTo>
                        <a:pt x="1577" y="0"/>
                      </a:lnTo>
                      <a:lnTo>
                        <a:pt x="1577" y="8"/>
                      </a:lnTo>
                      <a:lnTo>
                        <a:pt x="1599" y="8"/>
                      </a:lnTo>
                      <a:lnTo>
                        <a:pt x="1603" y="10"/>
                      </a:lnTo>
                      <a:lnTo>
                        <a:pt x="1605" y="8"/>
                      </a:lnTo>
                      <a:lnTo>
                        <a:pt x="1607" y="6"/>
                      </a:lnTo>
                      <a:lnTo>
                        <a:pt x="1613" y="0"/>
                      </a:lnTo>
                      <a:close/>
                    </a:path>
                  </a:pathLst>
                </a:custGeom>
                <a:solidFill>
                  <a:srgbClr val="B2B4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4" name="Freeform 16"/>
                <p:cNvSpPr>
                  <a:spLocks noEditPoints="1"/>
                </p:cNvSpPr>
                <p:nvPr/>
              </p:nvSpPr>
              <p:spPr bwMode="auto">
                <a:xfrm>
                  <a:off x="2868756" y="2526440"/>
                  <a:ext cx="3120847" cy="1532257"/>
                </a:xfrm>
                <a:custGeom>
                  <a:avLst/>
                  <a:gdLst>
                    <a:gd name="T0" fmla="*/ 122 w 1613"/>
                    <a:gd name="T1" fmla="*/ 485 h 493"/>
                    <a:gd name="T2" fmla="*/ 138 w 1613"/>
                    <a:gd name="T3" fmla="*/ 485 h 493"/>
                    <a:gd name="T4" fmla="*/ 187 w 1613"/>
                    <a:gd name="T5" fmla="*/ 493 h 493"/>
                    <a:gd name="T6" fmla="*/ 268 w 1613"/>
                    <a:gd name="T7" fmla="*/ 493 h 493"/>
                    <a:gd name="T8" fmla="*/ 316 w 1613"/>
                    <a:gd name="T9" fmla="*/ 485 h 493"/>
                    <a:gd name="T10" fmla="*/ 414 w 1613"/>
                    <a:gd name="T11" fmla="*/ 485 h 493"/>
                    <a:gd name="T12" fmla="*/ 430 w 1613"/>
                    <a:gd name="T13" fmla="*/ 485 h 493"/>
                    <a:gd name="T14" fmla="*/ 479 w 1613"/>
                    <a:gd name="T15" fmla="*/ 493 h 493"/>
                    <a:gd name="T16" fmla="*/ 560 w 1613"/>
                    <a:gd name="T17" fmla="*/ 493 h 493"/>
                    <a:gd name="T18" fmla="*/ 608 w 1613"/>
                    <a:gd name="T19" fmla="*/ 485 h 493"/>
                    <a:gd name="T20" fmla="*/ 705 w 1613"/>
                    <a:gd name="T21" fmla="*/ 485 h 493"/>
                    <a:gd name="T22" fmla="*/ 722 w 1613"/>
                    <a:gd name="T23" fmla="*/ 485 h 493"/>
                    <a:gd name="T24" fmla="*/ 770 w 1613"/>
                    <a:gd name="T25" fmla="*/ 493 h 493"/>
                    <a:gd name="T26" fmla="*/ 851 w 1613"/>
                    <a:gd name="T27" fmla="*/ 493 h 493"/>
                    <a:gd name="T28" fmla="*/ 900 w 1613"/>
                    <a:gd name="T29" fmla="*/ 485 h 493"/>
                    <a:gd name="T30" fmla="*/ 997 w 1613"/>
                    <a:gd name="T31" fmla="*/ 485 h 493"/>
                    <a:gd name="T32" fmla="*/ 1013 w 1613"/>
                    <a:gd name="T33" fmla="*/ 485 h 493"/>
                    <a:gd name="T34" fmla="*/ 1062 w 1613"/>
                    <a:gd name="T35" fmla="*/ 493 h 493"/>
                    <a:gd name="T36" fmla="*/ 25 w 1613"/>
                    <a:gd name="T37" fmla="*/ 493 h 493"/>
                    <a:gd name="T38" fmla="*/ 1103 w 1613"/>
                    <a:gd name="T39" fmla="*/ 473 h 493"/>
                    <a:gd name="T40" fmla="*/ 37 w 1613"/>
                    <a:gd name="T41" fmla="*/ 469 h 493"/>
                    <a:gd name="T42" fmla="*/ 1167 w 1613"/>
                    <a:gd name="T43" fmla="*/ 424 h 493"/>
                    <a:gd name="T44" fmla="*/ 89 w 1613"/>
                    <a:gd name="T45" fmla="*/ 406 h 493"/>
                    <a:gd name="T46" fmla="*/ 124 w 1613"/>
                    <a:gd name="T47" fmla="*/ 371 h 493"/>
                    <a:gd name="T48" fmla="*/ 1208 w 1613"/>
                    <a:gd name="T49" fmla="*/ 373 h 493"/>
                    <a:gd name="T50" fmla="*/ 142 w 1613"/>
                    <a:gd name="T51" fmla="*/ 367 h 493"/>
                    <a:gd name="T52" fmla="*/ 1273 w 1613"/>
                    <a:gd name="T53" fmla="*/ 322 h 493"/>
                    <a:gd name="T54" fmla="*/ 195 w 1613"/>
                    <a:gd name="T55" fmla="*/ 304 h 493"/>
                    <a:gd name="T56" fmla="*/ 229 w 1613"/>
                    <a:gd name="T57" fmla="*/ 270 h 493"/>
                    <a:gd name="T58" fmla="*/ 1315 w 1613"/>
                    <a:gd name="T59" fmla="*/ 272 h 493"/>
                    <a:gd name="T60" fmla="*/ 248 w 1613"/>
                    <a:gd name="T61" fmla="*/ 264 h 493"/>
                    <a:gd name="T62" fmla="*/ 1378 w 1613"/>
                    <a:gd name="T63" fmla="*/ 223 h 493"/>
                    <a:gd name="T64" fmla="*/ 300 w 1613"/>
                    <a:gd name="T65" fmla="*/ 203 h 493"/>
                    <a:gd name="T66" fmla="*/ 335 w 1613"/>
                    <a:gd name="T67" fmla="*/ 168 h 493"/>
                    <a:gd name="T68" fmla="*/ 1421 w 1613"/>
                    <a:gd name="T69" fmla="*/ 172 h 493"/>
                    <a:gd name="T70" fmla="*/ 351 w 1613"/>
                    <a:gd name="T71" fmla="*/ 162 h 493"/>
                    <a:gd name="T72" fmla="*/ 1486 w 1613"/>
                    <a:gd name="T73" fmla="*/ 121 h 493"/>
                    <a:gd name="T74" fmla="*/ 404 w 1613"/>
                    <a:gd name="T75" fmla="*/ 101 h 493"/>
                    <a:gd name="T76" fmla="*/ 440 w 1613"/>
                    <a:gd name="T77" fmla="*/ 67 h 493"/>
                    <a:gd name="T78" fmla="*/ 1526 w 1613"/>
                    <a:gd name="T79" fmla="*/ 71 h 493"/>
                    <a:gd name="T80" fmla="*/ 456 w 1613"/>
                    <a:gd name="T81" fmla="*/ 61 h 493"/>
                    <a:gd name="T82" fmla="*/ 1591 w 1613"/>
                    <a:gd name="T83" fmla="*/ 22 h 493"/>
                    <a:gd name="T84" fmla="*/ 588 w 1613"/>
                    <a:gd name="T85" fmla="*/ 0 h 493"/>
                    <a:gd name="T86" fmla="*/ 685 w 1613"/>
                    <a:gd name="T87" fmla="*/ 0 h 493"/>
                    <a:gd name="T88" fmla="*/ 701 w 1613"/>
                    <a:gd name="T89" fmla="*/ 0 h 493"/>
                    <a:gd name="T90" fmla="*/ 750 w 1613"/>
                    <a:gd name="T91" fmla="*/ 8 h 493"/>
                    <a:gd name="T92" fmla="*/ 831 w 1613"/>
                    <a:gd name="T93" fmla="*/ 8 h 493"/>
                    <a:gd name="T94" fmla="*/ 880 w 1613"/>
                    <a:gd name="T95" fmla="*/ 0 h 493"/>
                    <a:gd name="T96" fmla="*/ 977 w 1613"/>
                    <a:gd name="T97" fmla="*/ 0 h 493"/>
                    <a:gd name="T98" fmla="*/ 993 w 1613"/>
                    <a:gd name="T99" fmla="*/ 0 h 493"/>
                    <a:gd name="T100" fmla="*/ 1042 w 1613"/>
                    <a:gd name="T101" fmla="*/ 8 h 493"/>
                    <a:gd name="T102" fmla="*/ 1123 w 1613"/>
                    <a:gd name="T103" fmla="*/ 8 h 493"/>
                    <a:gd name="T104" fmla="*/ 1171 w 1613"/>
                    <a:gd name="T105" fmla="*/ 0 h 493"/>
                    <a:gd name="T106" fmla="*/ 1269 w 1613"/>
                    <a:gd name="T107" fmla="*/ 0 h 493"/>
                    <a:gd name="T108" fmla="*/ 1285 w 1613"/>
                    <a:gd name="T109" fmla="*/ 0 h 493"/>
                    <a:gd name="T110" fmla="*/ 1334 w 1613"/>
                    <a:gd name="T111" fmla="*/ 8 h 493"/>
                    <a:gd name="T112" fmla="*/ 1415 w 1613"/>
                    <a:gd name="T113" fmla="*/ 8 h 493"/>
                    <a:gd name="T114" fmla="*/ 1463 w 1613"/>
                    <a:gd name="T115" fmla="*/ 0 h 493"/>
                    <a:gd name="T116" fmla="*/ 509 w 1613"/>
                    <a:gd name="T117" fmla="*/ 0 h 493"/>
                    <a:gd name="T118" fmla="*/ 511 w 1613"/>
                    <a:gd name="T119" fmla="*/ 10 h 493"/>
                    <a:gd name="T120" fmla="*/ 1528 w 1613"/>
                    <a:gd name="T121" fmla="*/ 0 h 493"/>
                    <a:gd name="T122" fmla="*/ 1577 w 1613"/>
                    <a:gd name="T123" fmla="*/ 8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13" h="493">
                      <a:moveTo>
                        <a:pt x="73" y="485"/>
                      </a:moveTo>
                      <a:lnTo>
                        <a:pt x="41" y="485"/>
                      </a:lnTo>
                      <a:lnTo>
                        <a:pt x="41" y="493"/>
                      </a:lnTo>
                      <a:lnTo>
                        <a:pt x="73" y="493"/>
                      </a:lnTo>
                      <a:lnTo>
                        <a:pt x="73" y="485"/>
                      </a:lnTo>
                      <a:moveTo>
                        <a:pt x="122" y="485"/>
                      </a:moveTo>
                      <a:lnTo>
                        <a:pt x="89" y="485"/>
                      </a:lnTo>
                      <a:lnTo>
                        <a:pt x="89" y="493"/>
                      </a:lnTo>
                      <a:lnTo>
                        <a:pt x="122" y="493"/>
                      </a:lnTo>
                      <a:lnTo>
                        <a:pt x="122" y="485"/>
                      </a:lnTo>
                      <a:moveTo>
                        <a:pt x="171" y="485"/>
                      </a:moveTo>
                      <a:lnTo>
                        <a:pt x="138" y="485"/>
                      </a:lnTo>
                      <a:lnTo>
                        <a:pt x="138" y="493"/>
                      </a:lnTo>
                      <a:lnTo>
                        <a:pt x="171" y="493"/>
                      </a:lnTo>
                      <a:lnTo>
                        <a:pt x="171" y="485"/>
                      </a:lnTo>
                      <a:moveTo>
                        <a:pt x="219" y="485"/>
                      </a:moveTo>
                      <a:lnTo>
                        <a:pt x="187" y="485"/>
                      </a:lnTo>
                      <a:lnTo>
                        <a:pt x="187" y="493"/>
                      </a:lnTo>
                      <a:lnTo>
                        <a:pt x="219" y="493"/>
                      </a:lnTo>
                      <a:lnTo>
                        <a:pt x="219" y="485"/>
                      </a:lnTo>
                      <a:moveTo>
                        <a:pt x="268" y="485"/>
                      </a:moveTo>
                      <a:lnTo>
                        <a:pt x="235" y="485"/>
                      </a:lnTo>
                      <a:lnTo>
                        <a:pt x="235" y="493"/>
                      </a:lnTo>
                      <a:lnTo>
                        <a:pt x="268" y="493"/>
                      </a:lnTo>
                      <a:lnTo>
                        <a:pt x="268" y="485"/>
                      </a:lnTo>
                      <a:moveTo>
                        <a:pt x="316" y="485"/>
                      </a:moveTo>
                      <a:lnTo>
                        <a:pt x="284" y="485"/>
                      </a:lnTo>
                      <a:lnTo>
                        <a:pt x="284" y="493"/>
                      </a:lnTo>
                      <a:lnTo>
                        <a:pt x="316" y="493"/>
                      </a:lnTo>
                      <a:lnTo>
                        <a:pt x="316" y="485"/>
                      </a:lnTo>
                      <a:moveTo>
                        <a:pt x="365" y="485"/>
                      </a:moveTo>
                      <a:lnTo>
                        <a:pt x="333" y="485"/>
                      </a:lnTo>
                      <a:lnTo>
                        <a:pt x="333" y="493"/>
                      </a:lnTo>
                      <a:lnTo>
                        <a:pt x="365" y="493"/>
                      </a:lnTo>
                      <a:lnTo>
                        <a:pt x="365" y="485"/>
                      </a:lnTo>
                      <a:moveTo>
                        <a:pt x="414" y="485"/>
                      </a:moveTo>
                      <a:lnTo>
                        <a:pt x="381" y="485"/>
                      </a:lnTo>
                      <a:lnTo>
                        <a:pt x="381" y="493"/>
                      </a:lnTo>
                      <a:lnTo>
                        <a:pt x="414" y="493"/>
                      </a:lnTo>
                      <a:lnTo>
                        <a:pt x="414" y="485"/>
                      </a:lnTo>
                      <a:moveTo>
                        <a:pt x="462" y="485"/>
                      </a:moveTo>
                      <a:lnTo>
                        <a:pt x="430" y="485"/>
                      </a:lnTo>
                      <a:lnTo>
                        <a:pt x="430" y="493"/>
                      </a:lnTo>
                      <a:lnTo>
                        <a:pt x="462" y="493"/>
                      </a:lnTo>
                      <a:lnTo>
                        <a:pt x="462" y="485"/>
                      </a:lnTo>
                      <a:moveTo>
                        <a:pt x="511" y="485"/>
                      </a:moveTo>
                      <a:lnTo>
                        <a:pt x="479" y="485"/>
                      </a:lnTo>
                      <a:lnTo>
                        <a:pt x="479" y="493"/>
                      </a:lnTo>
                      <a:lnTo>
                        <a:pt x="511" y="493"/>
                      </a:lnTo>
                      <a:lnTo>
                        <a:pt x="511" y="485"/>
                      </a:lnTo>
                      <a:moveTo>
                        <a:pt x="560" y="485"/>
                      </a:moveTo>
                      <a:lnTo>
                        <a:pt x="527" y="485"/>
                      </a:lnTo>
                      <a:lnTo>
                        <a:pt x="527" y="493"/>
                      </a:lnTo>
                      <a:lnTo>
                        <a:pt x="560" y="493"/>
                      </a:lnTo>
                      <a:lnTo>
                        <a:pt x="560" y="485"/>
                      </a:lnTo>
                      <a:moveTo>
                        <a:pt x="608" y="485"/>
                      </a:moveTo>
                      <a:lnTo>
                        <a:pt x="576" y="485"/>
                      </a:lnTo>
                      <a:lnTo>
                        <a:pt x="576" y="493"/>
                      </a:lnTo>
                      <a:lnTo>
                        <a:pt x="608" y="493"/>
                      </a:lnTo>
                      <a:lnTo>
                        <a:pt x="608" y="485"/>
                      </a:lnTo>
                      <a:moveTo>
                        <a:pt x="657" y="485"/>
                      </a:moveTo>
                      <a:lnTo>
                        <a:pt x="624" y="485"/>
                      </a:lnTo>
                      <a:lnTo>
                        <a:pt x="624" y="493"/>
                      </a:lnTo>
                      <a:lnTo>
                        <a:pt x="657" y="493"/>
                      </a:lnTo>
                      <a:lnTo>
                        <a:pt x="657" y="485"/>
                      </a:lnTo>
                      <a:moveTo>
                        <a:pt x="705" y="485"/>
                      </a:moveTo>
                      <a:lnTo>
                        <a:pt x="673" y="485"/>
                      </a:lnTo>
                      <a:lnTo>
                        <a:pt x="673" y="493"/>
                      </a:lnTo>
                      <a:lnTo>
                        <a:pt x="705" y="493"/>
                      </a:lnTo>
                      <a:lnTo>
                        <a:pt x="705" y="485"/>
                      </a:lnTo>
                      <a:moveTo>
                        <a:pt x="754" y="485"/>
                      </a:moveTo>
                      <a:lnTo>
                        <a:pt x="722" y="485"/>
                      </a:lnTo>
                      <a:lnTo>
                        <a:pt x="722" y="493"/>
                      </a:lnTo>
                      <a:lnTo>
                        <a:pt x="754" y="493"/>
                      </a:lnTo>
                      <a:lnTo>
                        <a:pt x="754" y="485"/>
                      </a:lnTo>
                      <a:moveTo>
                        <a:pt x="803" y="485"/>
                      </a:moveTo>
                      <a:lnTo>
                        <a:pt x="770" y="485"/>
                      </a:lnTo>
                      <a:lnTo>
                        <a:pt x="770" y="493"/>
                      </a:lnTo>
                      <a:lnTo>
                        <a:pt x="803" y="493"/>
                      </a:lnTo>
                      <a:lnTo>
                        <a:pt x="803" y="485"/>
                      </a:lnTo>
                      <a:moveTo>
                        <a:pt x="851" y="485"/>
                      </a:moveTo>
                      <a:lnTo>
                        <a:pt x="819" y="485"/>
                      </a:lnTo>
                      <a:lnTo>
                        <a:pt x="819" y="493"/>
                      </a:lnTo>
                      <a:lnTo>
                        <a:pt x="851" y="493"/>
                      </a:lnTo>
                      <a:lnTo>
                        <a:pt x="851" y="485"/>
                      </a:lnTo>
                      <a:moveTo>
                        <a:pt x="900" y="485"/>
                      </a:moveTo>
                      <a:lnTo>
                        <a:pt x="868" y="485"/>
                      </a:lnTo>
                      <a:lnTo>
                        <a:pt x="868" y="493"/>
                      </a:lnTo>
                      <a:lnTo>
                        <a:pt x="900" y="493"/>
                      </a:lnTo>
                      <a:lnTo>
                        <a:pt x="900" y="485"/>
                      </a:lnTo>
                      <a:moveTo>
                        <a:pt x="949" y="485"/>
                      </a:moveTo>
                      <a:lnTo>
                        <a:pt x="916" y="485"/>
                      </a:lnTo>
                      <a:lnTo>
                        <a:pt x="916" y="493"/>
                      </a:lnTo>
                      <a:lnTo>
                        <a:pt x="949" y="493"/>
                      </a:lnTo>
                      <a:lnTo>
                        <a:pt x="949" y="485"/>
                      </a:lnTo>
                      <a:moveTo>
                        <a:pt x="997" y="485"/>
                      </a:moveTo>
                      <a:lnTo>
                        <a:pt x="965" y="485"/>
                      </a:lnTo>
                      <a:lnTo>
                        <a:pt x="965" y="493"/>
                      </a:lnTo>
                      <a:lnTo>
                        <a:pt x="997" y="493"/>
                      </a:lnTo>
                      <a:lnTo>
                        <a:pt x="997" y="485"/>
                      </a:lnTo>
                      <a:moveTo>
                        <a:pt x="1046" y="485"/>
                      </a:moveTo>
                      <a:lnTo>
                        <a:pt x="1013" y="485"/>
                      </a:lnTo>
                      <a:lnTo>
                        <a:pt x="1013" y="493"/>
                      </a:lnTo>
                      <a:lnTo>
                        <a:pt x="1046" y="493"/>
                      </a:lnTo>
                      <a:lnTo>
                        <a:pt x="1046" y="485"/>
                      </a:lnTo>
                      <a:moveTo>
                        <a:pt x="1094" y="485"/>
                      </a:moveTo>
                      <a:lnTo>
                        <a:pt x="1062" y="485"/>
                      </a:lnTo>
                      <a:lnTo>
                        <a:pt x="1062" y="493"/>
                      </a:lnTo>
                      <a:lnTo>
                        <a:pt x="1094" y="493"/>
                      </a:lnTo>
                      <a:lnTo>
                        <a:pt x="1094" y="485"/>
                      </a:lnTo>
                      <a:moveTo>
                        <a:pt x="21" y="473"/>
                      </a:moveTo>
                      <a:lnTo>
                        <a:pt x="17" y="477"/>
                      </a:lnTo>
                      <a:lnTo>
                        <a:pt x="0" y="493"/>
                      </a:lnTo>
                      <a:lnTo>
                        <a:pt x="25" y="493"/>
                      </a:lnTo>
                      <a:lnTo>
                        <a:pt x="25" y="485"/>
                      </a:lnTo>
                      <a:lnTo>
                        <a:pt x="21" y="485"/>
                      </a:lnTo>
                      <a:lnTo>
                        <a:pt x="25" y="479"/>
                      </a:lnTo>
                      <a:lnTo>
                        <a:pt x="21" y="473"/>
                      </a:lnTo>
                      <a:moveTo>
                        <a:pt x="1127" y="450"/>
                      </a:moveTo>
                      <a:lnTo>
                        <a:pt x="1103" y="473"/>
                      </a:lnTo>
                      <a:lnTo>
                        <a:pt x="1109" y="479"/>
                      </a:lnTo>
                      <a:lnTo>
                        <a:pt x="1133" y="456"/>
                      </a:lnTo>
                      <a:lnTo>
                        <a:pt x="1127" y="450"/>
                      </a:lnTo>
                      <a:moveTo>
                        <a:pt x="55" y="440"/>
                      </a:moveTo>
                      <a:lnTo>
                        <a:pt x="31" y="463"/>
                      </a:lnTo>
                      <a:lnTo>
                        <a:pt x="37" y="469"/>
                      </a:lnTo>
                      <a:lnTo>
                        <a:pt x="61" y="444"/>
                      </a:lnTo>
                      <a:lnTo>
                        <a:pt x="55" y="440"/>
                      </a:lnTo>
                      <a:moveTo>
                        <a:pt x="1161" y="418"/>
                      </a:moveTo>
                      <a:lnTo>
                        <a:pt x="1139" y="440"/>
                      </a:lnTo>
                      <a:lnTo>
                        <a:pt x="1143" y="446"/>
                      </a:lnTo>
                      <a:lnTo>
                        <a:pt x="1167" y="424"/>
                      </a:lnTo>
                      <a:lnTo>
                        <a:pt x="1161" y="418"/>
                      </a:lnTo>
                      <a:moveTo>
                        <a:pt x="89" y="406"/>
                      </a:moveTo>
                      <a:lnTo>
                        <a:pt x="67" y="428"/>
                      </a:lnTo>
                      <a:lnTo>
                        <a:pt x="71" y="434"/>
                      </a:lnTo>
                      <a:lnTo>
                        <a:pt x="96" y="412"/>
                      </a:lnTo>
                      <a:lnTo>
                        <a:pt x="89" y="406"/>
                      </a:lnTo>
                      <a:moveTo>
                        <a:pt x="1198" y="383"/>
                      </a:moveTo>
                      <a:lnTo>
                        <a:pt x="1173" y="406"/>
                      </a:lnTo>
                      <a:lnTo>
                        <a:pt x="1180" y="412"/>
                      </a:lnTo>
                      <a:lnTo>
                        <a:pt x="1202" y="389"/>
                      </a:lnTo>
                      <a:lnTo>
                        <a:pt x="1198" y="383"/>
                      </a:lnTo>
                      <a:moveTo>
                        <a:pt x="124" y="371"/>
                      </a:moveTo>
                      <a:lnTo>
                        <a:pt x="102" y="394"/>
                      </a:lnTo>
                      <a:lnTo>
                        <a:pt x="108" y="400"/>
                      </a:lnTo>
                      <a:lnTo>
                        <a:pt x="130" y="377"/>
                      </a:lnTo>
                      <a:lnTo>
                        <a:pt x="124" y="371"/>
                      </a:lnTo>
                      <a:moveTo>
                        <a:pt x="1232" y="351"/>
                      </a:moveTo>
                      <a:lnTo>
                        <a:pt x="1208" y="373"/>
                      </a:lnTo>
                      <a:lnTo>
                        <a:pt x="1214" y="379"/>
                      </a:lnTo>
                      <a:lnTo>
                        <a:pt x="1238" y="357"/>
                      </a:lnTo>
                      <a:lnTo>
                        <a:pt x="1232" y="351"/>
                      </a:lnTo>
                      <a:moveTo>
                        <a:pt x="160" y="339"/>
                      </a:moveTo>
                      <a:lnTo>
                        <a:pt x="136" y="361"/>
                      </a:lnTo>
                      <a:lnTo>
                        <a:pt x="142" y="367"/>
                      </a:lnTo>
                      <a:lnTo>
                        <a:pt x="164" y="343"/>
                      </a:lnTo>
                      <a:lnTo>
                        <a:pt x="160" y="339"/>
                      </a:lnTo>
                      <a:moveTo>
                        <a:pt x="1267" y="316"/>
                      </a:moveTo>
                      <a:lnTo>
                        <a:pt x="1244" y="339"/>
                      </a:lnTo>
                      <a:lnTo>
                        <a:pt x="1250" y="345"/>
                      </a:lnTo>
                      <a:lnTo>
                        <a:pt x="1273" y="322"/>
                      </a:lnTo>
                      <a:lnTo>
                        <a:pt x="1267" y="316"/>
                      </a:lnTo>
                      <a:moveTo>
                        <a:pt x="195" y="304"/>
                      </a:moveTo>
                      <a:lnTo>
                        <a:pt x="171" y="327"/>
                      </a:lnTo>
                      <a:lnTo>
                        <a:pt x="177" y="333"/>
                      </a:lnTo>
                      <a:lnTo>
                        <a:pt x="201" y="310"/>
                      </a:lnTo>
                      <a:lnTo>
                        <a:pt x="195" y="304"/>
                      </a:lnTo>
                      <a:moveTo>
                        <a:pt x="1303" y="284"/>
                      </a:moveTo>
                      <a:lnTo>
                        <a:pt x="1279" y="306"/>
                      </a:lnTo>
                      <a:lnTo>
                        <a:pt x="1285" y="312"/>
                      </a:lnTo>
                      <a:lnTo>
                        <a:pt x="1309" y="290"/>
                      </a:lnTo>
                      <a:lnTo>
                        <a:pt x="1303" y="284"/>
                      </a:lnTo>
                      <a:moveTo>
                        <a:pt x="229" y="270"/>
                      </a:moveTo>
                      <a:lnTo>
                        <a:pt x="207" y="292"/>
                      </a:lnTo>
                      <a:lnTo>
                        <a:pt x="211" y="298"/>
                      </a:lnTo>
                      <a:lnTo>
                        <a:pt x="235" y="276"/>
                      </a:lnTo>
                      <a:lnTo>
                        <a:pt x="229" y="270"/>
                      </a:lnTo>
                      <a:moveTo>
                        <a:pt x="1338" y="249"/>
                      </a:moveTo>
                      <a:lnTo>
                        <a:pt x="1315" y="272"/>
                      </a:lnTo>
                      <a:lnTo>
                        <a:pt x="1319" y="278"/>
                      </a:lnTo>
                      <a:lnTo>
                        <a:pt x="1344" y="255"/>
                      </a:lnTo>
                      <a:lnTo>
                        <a:pt x="1338" y="249"/>
                      </a:lnTo>
                      <a:moveTo>
                        <a:pt x="264" y="235"/>
                      </a:moveTo>
                      <a:lnTo>
                        <a:pt x="241" y="260"/>
                      </a:lnTo>
                      <a:lnTo>
                        <a:pt x="248" y="264"/>
                      </a:lnTo>
                      <a:lnTo>
                        <a:pt x="270" y="241"/>
                      </a:lnTo>
                      <a:lnTo>
                        <a:pt x="264" y="235"/>
                      </a:lnTo>
                      <a:moveTo>
                        <a:pt x="1374" y="217"/>
                      </a:moveTo>
                      <a:lnTo>
                        <a:pt x="1350" y="239"/>
                      </a:lnTo>
                      <a:lnTo>
                        <a:pt x="1356" y="245"/>
                      </a:lnTo>
                      <a:lnTo>
                        <a:pt x="1378" y="223"/>
                      </a:lnTo>
                      <a:lnTo>
                        <a:pt x="1374" y="217"/>
                      </a:lnTo>
                      <a:moveTo>
                        <a:pt x="300" y="203"/>
                      </a:moveTo>
                      <a:lnTo>
                        <a:pt x="276" y="225"/>
                      </a:lnTo>
                      <a:lnTo>
                        <a:pt x="282" y="231"/>
                      </a:lnTo>
                      <a:lnTo>
                        <a:pt x="304" y="209"/>
                      </a:lnTo>
                      <a:lnTo>
                        <a:pt x="300" y="203"/>
                      </a:lnTo>
                      <a:moveTo>
                        <a:pt x="1409" y="182"/>
                      </a:moveTo>
                      <a:lnTo>
                        <a:pt x="1384" y="205"/>
                      </a:lnTo>
                      <a:lnTo>
                        <a:pt x="1390" y="211"/>
                      </a:lnTo>
                      <a:lnTo>
                        <a:pt x="1415" y="188"/>
                      </a:lnTo>
                      <a:lnTo>
                        <a:pt x="1409" y="182"/>
                      </a:lnTo>
                      <a:moveTo>
                        <a:pt x="335" y="168"/>
                      </a:moveTo>
                      <a:lnTo>
                        <a:pt x="310" y="190"/>
                      </a:lnTo>
                      <a:lnTo>
                        <a:pt x="316" y="197"/>
                      </a:lnTo>
                      <a:lnTo>
                        <a:pt x="341" y="174"/>
                      </a:lnTo>
                      <a:lnTo>
                        <a:pt x="335" y="168"/>
                      </a:lnTo>
                      <a:moveTo>
                        <a:pt x="1445" y="150"/>
                      </a:moveTo>
                      <a:lnTo>
                        <a:pt x="1421" y="172"/>
                      </a:lnTo>
                      <a:lnTo>
                        <a:pt x="1427" y="178"/>
                      </a:lnTo>
                      <a:lnTo>
                        <a:pt x="1449" y="156"/>
                      </a:lnTo>
                      <a:lnTo>
                        <a:pt x="1445" y="150"/>
                      </a:lnTo>
                      <a:moveTo>
                        <a:pt x="369" y="134"/>
                      </a:moveTo>
                      <a:lnTo>
                        <a:pt x="347" y="158"/>
                      </a:lnTo>
                      <a:lnTo>
                        <a:pt x="351" y="162"/>
                      </a:lnTo>
                      <a:lnTo>
                        <a:pt x="375" y="140"/>
                      </a:lnTo>
                      <a:lnTo>
                        <a:pt x="369" y="134"/>
                      </a:lnTo>
                      <a:moveTo>
                        <a:pt x="1479" y="115"/>
                      </a:moveTo>
                      <a:lnTo>
                        <a:pt x="1455" y="138"/>
                      </a:lnTo>
                      <a:lnTo>
                        <a:pt x="1461" y="144"/>
                      </a:lnTo>
                      <a:lnTo>
                        <a:pt x="1486" y="121"/>
                      </a:lnTo>
                      <a:lnTo>
                        <a:pt x="1479" y="115"/>
                      </a:lnTo>
                      <a:moveTo>
                        <a:pt x="404" y="101"/>
                      </a:moveTo>
                      <a:lnTo>
                        <a:pt x="381" y="123"/>
                      </a:lnTo>
                      <a:lnTo>
                        <a:pt x="387" y="130"/>
                      </a:lnTo>
                      <a:lnTo>
                        <a:pt x="410" y="107"/>
                      </a:lnTo>
                      <a:lnTo>
                        <a:pt x="404" y="101"/>
                      </a:lnTo>
                      <a:moveTo>
                        <a:pt x="1514" y="83"/>
                      </a:moveTo>
                      <a:lnTo>
                        <a:pt x="1492" y="105"/>
                      </a:lnTo>
                      <a:lnTo>
                        <a:pt x="1496" y="111"/>
                      </a:lnTo>
                      <a:lnTo>
                        <a:pt x="1520" y="89"/>
                      </a:lnTo>
                      <a:lnTo>
                        <a:pt x="1514" y="83"/>
                      </a:lnTo>
                      <a:moveTo>
                        <a:pt x="440" y="67"/>
                      </a:moveTo>
                      <a:lnTo>
                        <a:pt x="416" y="89"/>
                      </a:lnTo>
                      <a:lnTo>
                        <a:pt x="422" y="95"/>
                      </a:lnTo>
                      <a:lnTo>
                        <a:pt x="444" y="73"/>
                      </a:lnTo>
                      <a:lnTo>
                        <a:pt x="440" y="67"/>
                      </a:lnTo>
                      <a:moveTo>
                        <a:pt x="1550" y="48"/>
                      </a:moveTo>
                      <a:lnTo>
                        <a:pt x="1526" y="71"/>
                      </a:lnTo>
                      <a:lnTo>
                        <a:pt x="1532" y="77"/>
                      </a:lnTo>
                      <a:lnTo>
                        <a:pt x="1556" y="54"/>
                      </a:lnTo>
                      <a:lnTo>
                        <a:pt x="1550" y="48"/>
                      </a:lnTo>
                      <a:moveTo>
                        <a:pt x="474" y="32"/>
                      </a:moveTo>
                      <a:lnTo>
                        <a:pt x="450" y="56"/>
                      </a:lnTo>
                      <a:lnTo>
                        <a:pt x="456" y="61"/>
                      </a:lnTo>
                      <a:lnTo>
                        <a:pt x="481" y="38"/>
                      </a:lnTo>
                      <a:lnTo>
                        <a:pt x="474" y="32"/>
                      </a:lnTo>
                      <a:moveTo>
                        <a:pt x="1585" y="16"/>
                      </a:moveTo>
                      <a:lnTo>
                        <a:pt x="1563" y="38"/>
                      </a:lnTo>
                      <a:lnTo>
                        <a:pt x="1567" y="44"/>
                      </a:lnTo>
                      <a:lnTo>
                        <a:pt x="1591" y="22"/>
                      </a:lnTo>
                      <a:lnTo>
                        <a:pt x="1585" y="16"/>
                      </a:lnTo>
                      <a:moveTo>
                        <a:pt x="588" y="0"/>
                      </a:moveTo>
                      <a:lnTo>
                        <a:pt x="555" y="2"/>
                      </a:lnTo>
                      <a:lnTo>
                        <a:pt x="555" y="10"/>
                      </a:lnTo>
                      <a:lnTo>
                        <a:pt x="588" y="8"/>
                      </a:lnTo>
                      <a:lnTo>
                        <a:pt x="588" y="0"/>
                      </a:lnTo>
                      <a:moveTo>
                        <a:pt x="637" y="0"/>
                      </a:moveTo>
                      <a:lnTo>
                        <a:pt x="604" y="0"/>
                      </a:lnTo>
                      <a:lnTo>
                        <a:pt x="604" y="8"/>
                      </a:lnTo>
                      <a:lnTo>
                        <a:pt x="637" y="8"/>
                      </a:lnTo>
                      <a:lnTo>
                        <a:pt x="637" y="0"/>
                      </a:lnTo>
                      <a:moveTo>
                        <a:pt x="685" y="0"/>
                      </a:moveTo>
                      <a:lnTo>
                        <a:pt x="653" y="0"/>
                      </a:lnTo>
                      <a:lnTo>
                        <a:pt x="653" y="8"/>
                      </a:lnTo>
                      <a:lnTo>
                        <a:pt x="685" y="8"/>
                      </a:lnTo>
                      <a:lnTo>
                        <a:pt x="685" y="0"/>
                      </a:lnTo>
                      <a:moveTo>
                        <a:pt x="734" y="0"/>
                      </a:moveTo>
                      <a:lnTo>
                        <a:pt x="701" y="0"/>
                      </a:lnTo>
                      <a:lnTo>
                        <a:pt x="701" y="8"/>
                      </a:lnTo>
                      <a:lnTo>
                        <a:pt x="734" y="8"/>
                      </a:lnTo>
                      <a:lnTo>
                        <a:pt x="734" y="0"/>
                      </a:lnTo>
                      <a:moveTo>
                        <a:pt x="782" y="0"/>
                      </a:moveTo>
                      <a:lnTo>
                        <a:pt x="750" y="0"/>
                      </a:lnTo>
                      <a:lnTo>
                        <a:pt x="750" y="8"/>
                      </a:lnTo>
                      <a:lnTo>
                        <a:pt x="782" y="8"/>
                      </a:lnTo>
                      <a:lnTo>
                        <a:pt x="782" y="0"/>
                      </a:lnTo>
                      <a:moveTo>
                        <a:pt x="831" y="0"/>
                      </a:moveTo>
                      <a:lnTo>
                        <a:pt x="799" y="0"/>
                      </a:lnTo>
                      <a:lnTo>
                        <a:pt x="799" y="8"/>
                      </a:lnTo>
                      <a:lnTo>
                        <a:pt x="831" y="8"/>
                      </a:lnTo>
                      <a:lnTo>
                        <a:pt x="831" y="0"/>
                      </a:lnTo>
                      <a:moveTo>
                        <a:pt x="880" y="0"/>
                      </a:moveTo>
                      <a:lnTo>
                        <a:pt x="847" y="0"/>
                      </a:lnTo>
                      <a:lnTo>
                        <a:pt x="847" y="8"/>
                      </a:lnTo>
                      <a:lnTo>
                        <a:pt x="880" y="8"/>
                      </a:lnTo>
                      <a:lnTo>
                        <a:pt x="880" y="0"/>
                      </a:lnTo>
                      <a:moveTo>
                        <a:pt x="928" y="0"/>
                      </a:moveTo>
                      <a:lnTo>
                        <a:pt x="896" y="0"/>
                      </a:lnTo>
                      <a:lnTo>
                        <a:pt x="896" y="8"/>
                      </a:lnTo>
                      <a:lnTo>
                        <a:pt x="928" y="8"/>
                      </a:lnTo>
                      <a:lnTo>
                        <a:pt x="928" y="0"/>
                      </a:lnTo>
                      <a:moveTo>
                        <a:pt x="977" y="0"/>
                      </a:moveTo>
                      <a:lnTo>
                        <a:pt x="945" y="0"/>
                      </a:lnTo>
                      <a:lnTo>
                        <a:pt x="945" y="8"/>
                      </a:lnTo>
                      <a:lnTo>
                        <a:pt x="977" y="8"/>
                      </a:lnTo>
                      <a:lnTo>
                        <a:pt x="977" y="0"/>
                      </a:lnTo>
                      <a:moveTo>
                        <a:pt x="1026" y="0"/>
                      </a:moveTo>
                      <a:lnTo>
                        <a:pt x="993" y="0"/>
                      </a:lnTo>
                      <a:lnTo>
                        <a:pt x="993" y="8"/>
                      </a:lnTo>
                      <a:lnTo>
                        <a:pt x="1026" y="8"/>
                      </a:lnTo>
                      <a:lnTo>
                        <a:pt x="1026" y="0"/>
                      </a:lnTo>
                      <a:moveTo>
                        <a:pt x="1074" y="0"/>
                      </a:moveTo>
                      <a:lnTo>
                        <a:pt x="1042" y="0"/>
                      </a:lnTo>
                      <a:lnTo>
                        <a:pt x="1042" y="8"/>
                      </a:lnTo>
                      <a:lnTo>
                        <a:pt x="1074" y="8"/>
                      </a:lnTo>
                      <a:lnTo>
                        <a:pt x="1074" y="0"/>
                      </a:lnTo>
                      <a:moveTo>
                        <a:pt x="1123" y="0"/>
                      </a:moveTo>
                      <a:lnTo>
                        <a:pt x="1090" y="0"/>
                      </a:lnTo>
                      <a:lnTo>
                        <a:pt x="1090" y="8"/>
                      </a:lnTo>
                      <a:lnTo>
                        <a:pt x="1123" y="8"/>
                      </a:lnTo>
                      <a:lnTo>
                        <a:pt x="1123" y="0"/>
                      </a:lnTo>
                      <a:moveTo>
                        <a:pt x="1171" y="0"/>
                      </a:moveTo>
                      <a:lnTo>
                        <a:pt x="1139" y="0"/>
                      </a:lnTo>
                      <a:lnTo>
                        <a:pt x="1139" y="8"/>
                      </a:lnTo>
                      <a:lnTo>
                        <a:pt x="1171" y="8"/>
                      </a:lnTo>
                      <a:lnTo>
                        <a:pt x="1171" y="0"/>
                      </a:lnTo>
                      <a:moveTo>
                        <a:pt x="1220" y="0"/>
                      </a:moveTo>
                      <a:lnTo>
                        <a:pt x="1188" y="0"/>
                      </a:lnTo>
                      <a:lnTo>
                        <a:pt x="1188" y="8"/>
                      </a:lnTo>
                      <a:lnTo>
                        <a:pt x="1220" y="8"/>
                      </a:lnTo>
                      <a:lnTo>
                        <a:pt x="1220" y="0"/>
                      </a:lnTo>
                      <a:moveTo>
                        <a:pt x="1269" y="0"/>
                      </a:moveTo>
                      <a:lnTo>
                        <a:pt x="1236" y="0"/>
                      </a:lnTo>
                      <a:lnTo>
                        <a:pt x="1236" y="8"/>
                      </a:lnTo>
                      <a:lnTo>
                        <a:pt x="1269" y="8"/>
                      </a:lnTo>
                      <a:lnTo>
                        <a:pt x="1269" y="0"/>
                      </a:lnTo>
                      <a:moveTo>
                        <a:pt x="1317" y="0"/>
                      </a:moveTo>
                      <a:lnTo>
                        <a:pt x="1285" y="0"/>
                      </a:lnTo>
                      <a:lnTo>
                        <a:pt x="1285" y="8"/>
                      </a:lnTo>
                      <a:lnTo>
                        <a:pt x="1317" y="8"/>
                      </a:lnTo>
                      <a:lnTo>
                        <a:pt x="1317" y="0"/>
                      </a:lnTo>
                      <a:moveTo>
                        <a:pt x="1366" y="0"/>
                      </a:moveTo>
                      <a:lnTo>
                        <a:pt x="1334" y="0"/>
                      </a:lnTo>
                      <a:lnTo>
                        <a:pt x="1334" y="8"/>
                      </a:lnTo>
                      <a:lnTo>
                        <a:pt x="1366" y="8"/>
                      </a:lnTo>
                      <a:lnTo>
                        <a:pt x="1366" y="0"/>
                      </a:lnTo>
                      <a:moveTo>
                        <a:pt x="1415" y="0"/>
                      </a:moveTo>
                      <a:lnTo>
                        <a:pt x="1382" y="0"/>
                      </a:lnTo>
                      <a:lnTo>
                        <a:pt x="1382" y="8"/>
                      </a:lnTo>
                      <a:lnTo>
                        <a:pt x="1415" y="8"/>
                      </a:lnTo>
                      <a:lnTo>
                        <a:pt x="1415" y="0"/>
                      </a:lnTo>
                      <a:moveTo>
                        <a:pt x="1463" y="0"/>
                      </a:moveTo>
                      <a:lnTo>
                        <a:pt x="1431" y="0"/>
                      </a:lnTo>
                      <a:lnTo>
                        <a:pt x="1431" y="8"/>
                      </a:lnTo>
                      <a:lnTo>
                        <a:pt x="1463" y="8"/>
                      </a:lnTo>
                      <a:lnTo>
                        <a:pt x="1463" y="0"/>
                      </a:lnTo>
                      <a:moveTo>
                        <a:pt x="1512" y="0"/>
                      </a:moveTo>
                      <a:lnTo>
                        <a:pt x="1479" y="0"/>
                      </a:lnTo>
                      <a:lnTo>
                        <a:pt x="1479" y="8"/>
                      </a:lnTo>
                      <a:lnTo>
                        <a:pt x="1512" y="8"/>
                      </a:lnTo>
                      <a:lnTo>
                        <a:pt x="1512" y="0"/>
                      </a:lnTo>
                      <a:moveTo>
                        <a:pt x="509" y="0"/>
                      </a:moveTo>
                      <a:lnTo>
                        <a:pt x="507" y="2"/>
                      </a:lnTo>
                      <a:lnTo>
                        <a:pt x="507" y="2"/>
                      </a:lnTo>
                      <a:lnTo>
                        <a:pt x="507" y="2"/>
                      </a:lnTo>
                      <a:lnTo>
                        <a:pt x="487" y="22"/>
                      </a:lnTo>
                      <a:lnTo>
                        <a:pt x="491" y="28"/>
                      </a:lnTo>
                      <a:lnTo>
                        <a:pt x="511" y="10"/>
                      </a:lnTo>
                      <a:lnTo>
                        <a:pt x="539" y="10"/>
                      </a:lnTo>
                      <a:lnTo>
                        <a:pt x="539" y="2"/>
                      </a:lnTo>
                      <a:lnTo>
                        <a:pt x="511" y="2"/>
                      </a:lnTo>
                      <a:lnTo>
                        <a:pt x="509" y="0"/>
                      </a:lnTo>
                      <a:moveTo>
                        <a:pt x="1560" y="0"/>
                      </a:moveTo>
                      <a:lnTo>
                        <a:pt x="1528" y="0"/>
                      </a:lnTo>
                      <a:lnTo>
                        <a:pt x="1528" y="8"/>
                      </a:lnTo>
                      <a:lnTo>
                        <a:pt x="1560" y="8"/>
                      </a:lnTo>
                      <a:lnTo>
                        <a:pt x="1560" y="0"/>
                      </a:lnTo>
                      <a:moveTo>
                        <a:pt x="1613" y="0"/>
                      </a:moveTo>
                      <a:lnTo>
                        <a:pt x="1577" y="0"/>
                      </a:lnTo>
                      <a:lnTo>
                        <a:pt x="1577" y="8"/>
                      </a:lnTo>
                      <a:lnTo>
                        <a:pt x="1599" y="8"/>
                      </a:lnTo>
                      <a:lnTo>
                        <a:pt x="1603" y="10"/>
                      </a:lnTo>
                      <a:lnTo>
                        <a:pt x="1605" y="8"/>
                      </a:lnTo>
                      <a:lnTo>
                        <a:pt x="1607" y="6"/>
                      </a:lnTo>
                      <a:lnTo>
                        <a:pt x="16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5" name="Freeform 17"/>
                <p:cNvSpPr>
                  <a:spLocks noEditPoints="1"/>
                </p:cNvSpPr>
                <p:nvPr/>
              </p:nvSpPr>
              <p:spPr bwMode="auto">
                <a:xfrm>
                  <a:off x="5134417" y="2526440"/>
                  <a:ext cx="3823183" cy="1532257"/>
                </a:xfrm>
                <a:custGeom>
                  <a:avLst/>
                  <a:gdLst>
                    <a:gd name="T0" fmla="*/ 84 w 1976"/>
                    <a:gd name="T1" fmla="*/ 493 h 493"/>
                    <a:gd name="T2" fmla="*/ 213 w 1976"/>
                    <a:gd name="T3" fmla="*/ 485 h 493"/>
                    <a:gd name="T4" fmla="*/ 262 w 1976"/>
                    <a:gd name="T5" fmla="*/ 493 h 493"/>
                    <a:gd name="T6" fmla="*/ 327 w 1976"/>
                    <a:gd name="T7" fmla="*/ 485 h 493"/>
                    <a:gd name="T8" fmla="*/ 408 w 1976"/>
                    <a:gd name="T9" fmla="*/ 485 h 493"/>
                    <a:gd name="T10" fmla="*/ 473 w 1976"/>
                    <a:gd name="T11" fmla="*/ 493 h 493"/>
                    <a:gd name="T12" fmla="*/ 602 w 1976"/>
                    <a:gd name="T13" fmla="*/ 485 h 493"/>
                    <a:gd name="T14" fmla="*/ 651 w 1976"/>
                    <a:gd name="T15" fmla="*/ 493 h 493"/>
                    <a:gd name="T16" fmla="*/ 716 w 1976"/>
                    <a:gd name="T17" fmla="*/ 485 h 493"/>
                    <a:gd name="T18" fmla="*/ 797 w 1976"/>
                    <a:gd name="T19" fmla="*/ 485 h 493"/>
                    <a:gd name="T20" fmla="*/ 862 w 1976"/>
                    <a:gd name="T21" fmla="*/ 493 h 493"/>
                    <a:gd name="T22" fmla="*/ 991 w 1976"/>
                    <a:gd name="T23" fmla="*/ 485 h 493"/>
                    <a:gd name="T24" fmla="*/ 1040 w 1976"/>
                    <a:gd name="T25" fmla="*/ 493 h 493"/>
                    <a:gd name="T26" fmla="*/ 1105 w 1976"/>
                    <a:gd name="T27" fmla="*/ 485 h 493"/>
                    <a:gd name="T28" fmla="*/ 1186 w 1976"/>
                    <a:gd name="T29" fmla="*/ 485 h 493"/>
                    <a:gd name="T30" fmla="*/ 1251 w 1976"/>
                    <a:gd name="T31" fmla="*/ 493 h 493"/>
                    <a:gd name="T32" fmla="*/ 1380 w 1976"/>
                    <a:gd name="T33" fmla="*/ 485 h 493"/>
                    <a:gd name="T34" fmla="*/ 1397 w 1976"/>
                    <a:gd name="T35" fmla="*/ 493 h 493"/>
                    <a:gd name="T36" fmla="*/ 19 w 1976"/>
                    <a:gd name="T37" fmla="*/ 493 h 493"/>
                    <a:gd name="T38" fmla="*/ 1461 w 1976"/>
                    <a:gd name="T39" fmla="*/ 448 h 493"/>
                    <a:gd name="T40" fmla="*/ 1478 w 1976"/>
                    <a:gd name="T41" fmla="*/ 444 h 493"/>
                    <a:gd name="T42" fmla="*/ 1534 w 1976"/>
                    <a:gd name="T43" fmla="*/ 385 h 493"/>
                    <a:gd name="T44" fmla="*/ 138 w 1976"/>
                    <a:gd name="T45" fmla="*/ 373 h 493"/>
                    <a:gd name="T46" fmla="*/ 144 w 1976"/>
                    <a:gd name="T47" fmla="*/ 357 h 493"/>
                    <a:gd name="T48" fmla="*/ 1605 w 1976"/>
                    <a:gd name="T49" fmla="*/ 320 h 493"/>
                    <a:gd name="T50" fmla="*/ 1623 w 1976"/>
                    <a:gd name="T51" fmla="*/ 314 h 493"/>
                    <a:gd name="T52" fmla="*/ 1678 w 1976"/>
                    <a:gd name="T53" fmla="*/ 255 h 493"/>
                    <a:gd name="T54" fmla="*/ 278 w 1976"/>
                    <a:gd name="T55" fmla="*/ 239 h 493"/>
                    <a:gd name="T56" fmla="*/ 284 w 1976"/>
                    <a:gd name="T57" fmla="*/ 221 h 493"/>
                    <a:gd name="T58" fmla="*/ 1751 w 1976"/>
                    <a:gd name="T59" fmla="*/ 190 h 493"/>
                    <a:gd name="T60" fmla="*/ 1769 w 1976"/>
                    <a:gd name="T61" fmla="*/ 184 h 493"/>
                    <a:gd name="T62" fmla="*/ 1824 w 1976"/>
                    <a:gd name="T63" fmla="*/ 125 h 493"/>
                    <a:gd name="T64" fmla="*/ 420 w 1976"/>
                    <a:gd name="T65" fmla="*/ 103 h 493"/>
                    <a:gd name="T66" fmla="*/ 426 w 1976"/>
                    <a:gd name="T67" fmla="*/ 87 h 493"/>
                    <a:gd name="T68" fmla="*/ 1897 w 1976"/>
                    <a:gd name="T69" fmla="*/ 61 h 493"/>
                    <a:gd name="T70" fmla="*/ 1913 w 1976"/>
                    <a:gd name="T71" fmla="*/ 54 h 493"/>
                    <a:gd name="T72" fmla="*/ 1976 w 1976"/>
                    <a:gd name="T73" fmla="*/ 2 h 493"/>
                    <a:gd name="T74" fmla="*/ 1858 w 1976"/>
                    <a:gd name="T75" fmla="*/ 8 h 493"/>
                    <a:gd name="T76" fmla="*/ 1810 w 1976"/>
                    <a:gd name="T77" fmla="*/ 0 h 493"/>
                    <a:gd name="T78" fmla="*/ 1745 w 1976"/>
                    <a:gd name="T79" fmla="*/ 8 h 493"/>
                    <a:gd name="T80" fmla="*/ 1615 w 1976"/>
                    <a:gd name="T81" fmla="*/ 0 h 493"/>
                    <a:gd name="T82" fmla="*/ 1599 w 1976"/>
                    <a:gd name="T83" fmla="*/ 0 h 493"/>
                    <a:gd name="T84" fmla="*/ 1469 w 1976"/>
                    <a:gd name="T85" fmla="*/ 8 h 493"/>
                    <a:gd name="T86" fmla="*/ 1421 w 1976"/>
                    <a:gd name="T87" fmla="*/ 0 h 493"/>
                    <a:gd name="T88" fmla="*/ 1356 w 1976"/>
                    <a:gd name="T89" fmla="*/ 8 h 493"/>
                    <a:gd name="T90" fmla="*/ 1226 w 1976"/>
                    <a:gd name="T91" fmla="*/ 0 h 493"/>
                    <a:gd name="T92" fmla="*/ 1210 w 1976"/>
                    <a:gd name="T93" fmla="*/ 0 h 493"/>
                    <a:gd name="T94" fmla="*/ 1080 w 1976"/>
                    <a:gd name="T95" fmla="*/ 8 h 493"/>
                    <a:gd name="T96" fmla="*/ 1032 w 1976"/>
                    <a:gd name="T97" fmla="*/ 0 h 493"/>
                    <a:gd name="T98" fmla="*/ 967 w 1976"/>
                    <a:gd name="T99" fmla="*/ 8 h 493"/>
                    <a:gd name="T100" fmla="*/ 837 w 1976"/>
                    <a:gd name="T101" fmla="*/ 0 h 493"/>
                    <a:gd name="T102" fmla="*/ 821 w 1976"/>
                    <a:gd name="T103" fmla="*/ 0 h 493"/>
                    <a:gd name="T104" fmla="*/ 691 w 1976"/>
                    <a:gd name="T105" fmla="*/ 8 h 493"/>
                    <a:gd name="T106" fmla="*/ 643 w 1976"/>
                    <a:gd name="T107" fmla="*/ 0 h 493"/>
                    <a:gd name="T108" fmla="*/ 578 w 1976"/>
                    <a:gd name="T109" fmla="*/ 8 h 493"/>
                    <a:gd name="T110" fmla="*/ 529 w 1976"/>
                    <a:gd name="T111" fmla="*/ 0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76" h="493">
                      <a:moveTo>
                        <a:pt x="67" y="485"/>
                      </a:moveTo>
                      <a:lnTo>
                        <a:pt x="35" y="485"/>
                      </a:lnTo>
                      <a:lnTo>
                        <a:pt x="35" y="493"/>
                      </a:lnTo>
                      <a:lnTo>
                        <a:pt x="67" y="493"/>
                      </a:lnTo>
                      <a:lnTo>
                        <a:pt x="67" y="485"/>
                      </a:lnTo>
                      <a:close/>
                      <a:moveTo>
                        <a:pt x="116" y="485"/>
                      </a:moveTo>
                      <a:lnTo>
                        <a:pt x="84" y="485"/>
                      </a:lnTo>
                      <a:lnTo>
                        <a:pt x="84" y="493"/>
                      </a:lnTo>
                      <a:lnTo>
                        <a:pt x="116" y="493"/>
                      </a:lnTo>
                      <a:lnTo>
                        <a:pt x="116" y="485"/>
                      </a:lnTo>
                      <a:close/>
                      <a:moveTo>
                        <a:pt x="165" y="485"/>
                      </a:moveTo>
                      <a:lnTo>
                        <a:pt x="132" y="485"/>
                      </a:lnTo>
                      <a:lnTo>
                        <a:pt x="132" y="493"/>
                      </a:lnTo>
                      <a:lnTo>
                        <a:pt x="165" y="493"/>
                      </a:lnTo>
                      <a:lnTo>
                        <a:pt x="165" y="485"/>
                      </a:lnTo>
                      <a:close/>
                      <a:moveTo>
                        <a:pt x="213" y="485"/>
                      </a:moveTo>
                      <a:lnTo>
                        <a:pt x="181" y="485"/>
                      </a:lnTo>
                      <a:lnTo>
                        <a:pt x="181" y="493"/>
                      </a:lnTo>
                      <a:lnTo>
                        <a:pt x="213" y="493"/>
                      </a:lnTo>
                      <a:lnTo>
                        <a:pt x="213" y="485"/>
                      </a:lnTo>
                      <a:close/>
                      <a:moveTo>
                        <a:pt x="262" y="485"/>
                      </a:moveTo>
                      <a:lnTo>
                        <a:pt x="229" y="485"/>
                      </a:lnTo>
                      <a:lnTo>
                        <a:pt x="229" y="493"/>
                      </a:lnTo>
                      <a:lnTo>
                        <a:pt x="262" y="493"/>
                      </a:lnTo>
                      <a:lnTo>
                        <a:pt x="262" y="485"/>
                      </a:lnTo>
                      <a:close/>
                      <a:moveTo>
                        <a:pt x="310" y="485"/>
                      </a:moveTo>
                      <a:lnTo>
                        <a:pt x="278" y="485"/>
                      </a:lnTo>
                      <a:lnTo>
                        <a:pt x="278" y="493"/>
                      </a:lnTo>
                      <a:lnTo>
                        <a:pt x="310" y="493"/>
                      </a:lnTo>
                      <a:lnTo>
                        <a:pt x="310" y="485"/>
                      </a:lnTo>
                      <a:close/>
                      <a:moveTo>
                        <a:pt x="359" y="485"/>
                      </a:moveTo>
                      <a:lnTo>
                        <a:pt x="327" y="485"/>
                      </a:lnTo>
                      <a:lnTo>
                        <a:pt x="327" y="493"/>
                      </a:lnTo>
                      <a:lnTo>
                        <a:pt x="359" y="493"/>
                      </a:lnTo>
                      <a:lnTo>
                        <a:pt x="359" y="485"/>
                      </a:lnTo>
                      <a:close/>
                      <a:moveTo>
                        <a:pt x="408" y="485"/>
                      </a:moveTo>
                      <a:lnTo>
                        <a:pt x="375" y="485"/>
                      </a:lnTo>
                      <a:lnTo>
                        <a:pt x="375" y="493"/>
                      </a:lnTo>
                      <a:lnTo>
                        <a:pt x="408" y="493"/>
                      </a:lnTo>
                      <a:lnTo>
                        <a:pt x="408" y="485"/>
                      </a:lnTo>
                      <a:close/>
                      <a:moveTo>
                        <a:pt x="456" y="485"/>
                      </a:moveTo>
                      <a:lnTo>
                        <a:pt x="424" y="485"/>
                      </a:lnTo>
                      <a:lnTo>
                        <a:pt x="424" y="493"/>
                      </a:lnTo>
                      <a:lnTo>
                        <a:pt x="456" y="493"/>
                      </a:lnTo>
                      <a:lnTo>
                        <a:pt x="456" y="485"/>
                      </a:lnTo>
                      <a:close/>
                      <a:moveTo>
                        <a:pt x="505" y="485"/>
                      </a:moveTo>
                      <a:lnTo>
                        <a:pt x="473" y="485"/>
                      </a:lnTo>
                      <a:lnTo>
                        <a:pt x="473" y="493"/>
                      </a:lnTo>
                      <a:lnTo>
                        <a:pt x="505" y="493"/>
                      </a:lnTo>
                      <a:lnTo>
                        <a:pt x="505" y="485"/>
                      </a:lnTo>
                      <a:close/>
                      <a:moveTo>
                        <a:pt x="554" y="485"/>
                      </a:moveTo>
                      <a:lnTo>
                        <a:pt x="521" y="485"/>
                      </a:lnTo>
                      <a:lnTo>
                        <a:pt x="521" y="493"/>
                      </a:lnTo>
                      <a:lnTo>
                        <a:pt x="554" y="493"/>
                      </a:lnTo>
                      <a:lnTo>
                        <a:pt x="554" y="485"/>
                      </a:lnTo>
                      <a:close/>
                      <a:moveTo>
                        <a:pt x="602" y="485"/>
                      </a:moveTo>
                      <a:lnTo>
                        <a:pt x="570" y="485"/>
                      </a:lnTo>
                      <a:lnTo>
                        <a:pt x="570" y="493"/>
                      </a:lnTo>
                      <a:lnTo>
                        <a:pt x="602" y="493"/>
                      </a:lnTo>
                      <a:lnTo>
                        <a:pt x="602" y="485"/>
                      </a:lnTo>
                      <a:close/>
                      <a:moveTo>
                        <a:pt x="651" y="485"/>
                      </a:moveTo>
                      <a:lnTo>
                        <a:pt x="618" y="485"/>
                      </a:lnTo>
                      <a:lnTo>
                        <a:pt x="618" y="493"/>
                      </a:lnTo>
                      <a:lnTo>
                        <a:pt x="651" y="493"/>
                      </a:lnTo>
                      <a:lnTo>
                        <a:pt x="651" y="485"/>
                      </a:lnTo>
                      <a:close/>
                      <a:moveTo>
                        <a:pt x="700" y="485"/>
                      </a:moveTo>
                      <a:lnTo>
                        <a:pt x="667" y="485"/>
                      </a:lnTo>
                      <a:lnTo>
                        <a:pt x="667" y="493"/>
                      </a:lnTo>
                      <a:lnTo>
                        <a:pt x="700" y="493"/>
                      </a:lnTo>
                      <a:lnTo>
                        <a:pt x="700" y="485"/>
                      </a:lnTo>
                      <a:close/>
                      <a:moveTo>
                        <a:pt x="748" y="485"/>
                      </a:moveTo>
                      <a:lnTo>
                        <a:pt x="716" y="485"/>
                      </a:lnTo>
                      <a:lnTo>
                        <a:pt x="716" y="493"/>
                      </a:lnTo>
                      <a:lnTo>
                        <a:pt x="748" y="493"/>
                      </a:lnTo>
                      <a:lnTo>
                        <a:pt x="748" y="485"/>
                      </a:lnTo>
                      <a:close/>
                      <a:moveTo>
                        <a:pt x="797" y="485"/>
                      </a:moveTo>
                      <a:lnTo>
                        <a:pt x="764" y="485"/>
                      </a:lnTo>
                      <a:lnTo>
                        <a:pt x="764" y="493"/>
                      </a:lnTo>
                      <a:lnTo>
                        <a:pt x="797" y="493"/>
                      </a:lnTo>
                      <a:lnTo>
                        <a:pt x="797" y="485"/>
                      </a:lnTo>
                      <a:close/>
                      <a:moveTo>
                        <a:pt x="845" y="485"/>
                      </a:moveTo>
                      <a:lnTo>
                        <a:pt x="813" y="485"/>
                      </a:lnTo>
                      <a:lnTo>
                        <a:pt x="813" y="493"/>
                      </a:lnTo>
                      <a:lnTo>
                        <a:pt x="845" y="493"/>
                      </a:lnTo>
                      <a:lnTo>
                        <a:pt x="845" y="485"/>
                      </a:lnTo>
                      <a:close/>
                      <a:moveTo>
                        <a:pt x="894" y="485"/>
                      </a:moveTo>
                      <a:lnTo>
                        <a:pt x="862" y="485"/>
                      </a:lnTo>
                      <a:lnTo>
                        <a:pt x="862" y="493"/>
                      </a:lnTo>
                      <a:lnTo>
                        <a:pt x="894" y="493"/>
                      </a:lnTo>
                      <a:lnTo>
                        <a:pt x="894" y="485"/>
                      </a:lnTo>
                      <a:close/>
                      <a:moveTo>
                        <a:pt x="943" y="485"/>
                      </a:moveTo>
                      <a:lnTo>
                        <a:pt x="910" y="485"/>
                      </a:lnTo>
                      <a:lnTo>
                        <a:pt x="910" y="493"/>
                      </a:lnTo>
                      <a:lnTo>
                        <a:pt x="943" y="493"/>
                      </a:lnTo>
                      <a:lnTo>
                        <a:pt x="943" y="485"/>
                      </a:lnTo>
                      <a:close/>
                      <a:moveTo>
                        <a:pt x="991" y="485"/>
                      </a:moveTo>
                      <a:lnTo>
                        <a:pt x="959" y="485"/>
                      </a:lnTo>
                      <a:lnTo>
                        <a:pt x="959" y="493"/>
                      </a:lnTo>
                      <a:lnTo>
                        <a:pt x="991" y="493"/>
                      </a:lnTo>
                      <a:lnTo>
                        <a:pt x="991" y="485"/>
                      </a:lnTo>
                      <a:close/>
                      <a:moveTo>
                        <a:pt x="1040" y="485"/>
                      </a:moveTo>
                      <a:lnTo>
                        <a:pt x="1007" y="485"/>
                      </a:lnTo>
                      <a:lnTo>
                        <a:pt x="1007" y="493"/>
                      </a:lnTo>
                      <a:lnTo>
                        <a:pt x="1040" y="493"/>
                      </a:lnTo>
                      <a:lnTo>
                        <a:pt x="1040" y="485"/>
                      </a:lnTo>
                      <a:close/>
                      <a:moveTo>
                        <a:pt x="1089" y="485"/>
                      </a:moveTo>
                      <a:lnTo>
                        <a:pt x="1056" y="485"/>
                      </a:lnTo>
                      <a:lnTo>
                        <a:pt x="1056" y="493"/>
                      </a:lnTo>
                      <a:lnTo>
                        <a:pt x="1089" y="493"/>
                      </a:lnTo>
                      <a:lnTo>
                        <a:pt x="1089" y="485"/>
                      </a:lnTo>
                      <a:close/>
                      <a:moveTo>
                        <a:pt x="1137" y="485"/>
                      </a:moveTo>
                      <a:lnTo>
                        <a:pt x="1105" y="485"/>
                      </a:lnTo>
                      <a:lnTo>
                        <a:pt x="1105" y="493"/>
                      </a:lnTo>
                      <a:lnTo>
                        <a:pt x="1137" y="493"/>
                      </a:lnTo>
                      <a:lnTo>
                        <a:pt x="1137" y="485"/>
                      </a:lnTo>
                      <a:close/>
                      <a:moveTo>
                        <a:pt x="1186" y="485"/>
                      </a:moveTo>
                      <a:lnTo>
                        <a:pt x="1153" y="485"/>
                      </a:lnTo>
                      <a:lnTo>
                        <a:pt x="1153" y="493"/>
                      </a:lnTo>
                      <a:lnTo>
                        <a:pt x="1186" y="493"/>
                      </a:lnTo>
                      <a:lnTo>
                        <a:pt x="1186" y="485"/>
                      </a:lnTo>
                      <a:close/>
                      <a:moveTo>
                        <a:pt x="1234" y="485"/>
                      </a:moveTo>
                      <a:lnTo>
                        <a:pt x="1202" y="485"/>
                      </a:lnTo>
                      <a:lnTo>
                        <a:pt x="1202" y="493"/>
                      </a:lnTo>
                      <a:lnTo>
                        <a:pt x="1234" y="493"/>
                      </a:lnTo>
                      <a:lnTo>
                        <a:pt x="1234" y="485"/>
                      </a:lnTo>
                      <a:close/>
                      <a:moveTo>
                        <a:pt x="1283" y="485"/>
                      </a:moveTo>
                      <a:lnTo>
                        <a:pt x="1251" y="485"/>
                      </a:lnTo>
                      <a:lnTo>
                        <a:pt x="1251" y="493"/>
                      </a:lnTo>
                      <a:lnTo>
                        <a:pt x="1283" y="493"/>
                      </a:lnTo>
                      <a:lnTo>
                        <a:pt x="1283" y="485"/>
                      </a:lnTo>
                      <a:close/>
                      <a:moveTo>
                        <a:pt x="1332" y="485"/>
                      </a:moveTo>
                      <a:lnTo>
                        <a:pt x="1299" y="485"/>
                      </a:lnTo>
                      <a:lnTo>
                        <a:pt x="1299" y="493"/>
                      </a:lnTo>
                      <a:lnTo>
                        <a:pt x="1332" y="493"/>
                      </a:lnTo>
                      <a:lnTo>
                        <a:pt x="1332" y="485"/>
                      </a:lnTo>
                      <a:close/>
                      <a:moveTo>
                        <a:pt x="1380" y="485"/>
                      </a:moveTo>
                      <a:lnTo>
                        <a:pt x="1348" y="485"/>
                      </a:lnTo>
                      <a:lnTo>
                        <a:pt x="1348" y="493"/>
                      </a:lnTo>
                      <a:lnTo>
                        <a:pt x="1380" y="493"/>
                      </a:lnTo>
                      <a:lnTo>
                        <a:pt x="1380" y="485"/>
                      </a:lnTo>
                      <a:close/>
                      <a:moveTo>
                        <a:pt x="1425" y="481"/>
                      </a:moveTo>
                      <a:lnTo>
                        <a:pt x="1421" y="485"/>
                      </a:lnTo>
                      <a:lnTo>
                        <a:pt x="1397" y="485"/>
                      </a:lnTo>
                      <a:lnTo>
                        <a:pt x="1397" y="493"/>
                      </a:lnTo>
                      <a:lnTo>
                        <a:pt x="1401" y="493"/>
                      </a:lnTo>
                      <a:lnTo>
                        <a:pt x="1425" y="493"/>
                      </a:lnTo>
                      <a:lnTo>
                        <a:pt x="1431" y="487"/>
                      </a:lnTo>
                      <a:lnTo>
                        <a:pt x="1425" y="481"/>
                      </a:lnTo>
                      <a:close/>
                      <a:moveTo>
                        <a:pt x="27" y="469"/>
                      </a:moveTo>
                      <a:lnTo>
                        <a:pt x="23" y="471"/>
                      </a:lnTo>
                      <a:lnTo>
                        <a:pt x="0" y="493"/>
                      </a:lnTo>
                      <a:lnTo>
                        <a:pt x="19" y="493"/>
                      </a:lnTo>
                      <a:lnTo>
                        <a:pt x="19" y="487"/>
                      </a:lnTo>
                      <a:lnTo>
                        <a:pt x="33" y="475"/>
                      </a:lnTo>
                      <a:lnTo>
                        <a:pt x="27" y="469"/>
                      </a:lnTo>
                      <a:close/>
                      <a:moveTo>
                        <a:pt x="1461" y="448"/>
                      </a:moveTo>
                      <a:lnTo>
                        <a:pt x="1437" y="471"/>
                      </a:lnTo>
                      <a:lnTo>
                        <a:pt x="1443" y="477"/>
                      </a:lnTo>
                      <a:lnTo>
                        <a:pt x="1465" y="454"/>
                      </a:lnTo>
                      <a:lnTo>
                        <a:pt x="1461" y="448"/>
                      </a:lnTo>
                      <a:close/>
                      <a:moveTo>
                        <a:pt x="61" y="434"/>
                      </a:moveTo>
                      <a:lnTo>
                        <a:pt x="39" y="456"/>
                      </a:lnTo>
                      <a:lnTo>
                        <a:pt x="43" y="463"/>
                      </a:lnTo>
                      <a:lnTo>
                        <a:pt x="67" y="440"/>
                      </a:lnTo>
                      <a:lnTo>
                        <a:pt x="61" y="434"/>
                      </a:lnTo>
                      <a:close/>
                      <a:moveTo>
                        <a:pt x="1498" y="416"/>
                      </a:moveTo>
                      <a:lnTo>
                        <a:pt x="1474" y="438"/>
                      </a:lnTo>
                      <a:lnTo>
                        <a:pt x="1478" y="444"/>
                      </a:lnTo>
                      <a:lnTo>
                        <a:pt x="1502" y="422"/>
                      </a:lnTo>
                      <a:lnTo>
                        <a:pt x="1498" y="416"/>
                      </a:lnTo>
                      <a:close/>
                      <a:moveTo>
                        <a:pt x="98" y="402"/>
                      </a:moveTo>
                      <a:lnTo>
                        <a:pt x="73" y="424"/>
                      </a:lnTo>
                      <a:lnTo>
                        <a:pt x="79" y="430"/>
                      </a:lnTo>
                      <a:lnTo>
                        <a:pt x="102" y="408"/>
                      </a:lnTo>
                      <a:lnTo>
                        <a:pt x="98" y="402"/>
                      </a:lnTo>
                      <a:close/>
                      <a:moveTo>
                        <a:pt x="1534" y="385"/>
                      </a:moveTo>
                      <a:lnTo>
                        <a:pt x="1510" y="406"/>
                      </a:lnTo>
                      <a:lnTo>
                        <a:pt x="1514" y="412"/>
                      </a:lnTo>
                      <a:lnTo>
                        <a:pt x="1538" y="392"/>
                      </a:lnTo>
                      <a:lnTo>
                        <a:pt x="1534" y="385"/>
                      </a:lnTo>
                      <a:close/>
                      <a:moveTo>
                        <a:pt x="132" y="367"/>
                      </a:moveTo>
                      <a:lnTo>
                        <a:pt x="108" y="389"/>
                      </a:lnTo>
                      <a:lnTo>
                        <a:pt x="114" y="396"/>
                      </a:lnTo>
                      <a:lnTo>
                        <a:pt x="138" y="373"/>
                      </a:lnTo>
                      <a:lnTo>
                        <a:pt x="132" y="367"/>
                      </a:lnTo>
                      <a:close/>
                      <a:moveTo>
                        <a:pt x="1571" y="353"/>
                      </a:moveTo>
                      <a:lnTo>
                        <a:pt x="1546" y="373"/>
                      </a:lnTo>
                      <a:lnTo>
                        <a:pt x="1551" y="379"/>
                      </a:lnTo>
                      <a:lnTo>
                        <a:pt x="1575" y="359"/>
                      </a:lnTo>
                      <a:lnTo>
                        <a:pt x="1571" y="353"/>
                      </a:lnTo>
                      <a:close/>
                      <a:moveTo>
                        <a:pt x="167" y="333"/>
                      </a:moveTo>
                      <a:lnTo>
                        <a:pt x="144" y="357"/>
                      </a:lnTo>
                      <a:lnTo>
                        <a:pt x="150" y="361"/>
                      </a:lnTo>
                      <a:lnTo>
                        <a:pt x="173" y="339"/>
                      </a:lnTo>
                      <a:lnTo>
                        <a:pt x="167" y="333"/>
                      </a:lnTo>
                      <a:close/>
                      <a:moveTo>
                        <a:pt x="1605" y="320"/>
                      </a:moveTo>
                      <a:lnTo>
                        <a:pt x="1583" y="341"/>
                      </a:lnTo>
                      <a:lnTo>
                        <a:pt x="1587" y="347"/>
                      </a:lnTo>
                      <a:lnTo>
                        <a:pt x="1611" y="327"/>
                      </a:lnTo>
                      <a:lnTo>
                        <a:pt x="1605" y="320"/>
                      </a:lnTo>
                      <a:close/>
                      <a:moveTo>
                        <a:pt x="203" y="300"/>
                      </a:moveTo>
                      <a:lnTo>
                        <a:pt x="179" y="322"/>
                      </a:lnTo>
                      <a:lnTo>
                        <a:pt x="185" y="329"/>
                      </a:lnTo>
                      <a:lnTo>
                        <a:pt x="209" y="306"/>
                      </a:lnTo>
                      <a:lnTo>
                        <a:pt x="203" y="300"/>
                      </a:lnTo>
                      <a:close/>
                      <a:moveTo>
                        <a:pt x="1642" y="288"/>
                      </a:moveTo>
                      <a:lnTo>
                        <a:pt x="1617" y="308"/>
                      </a:lnTo>
                      <a:lnTo>
                        <a:pt x="1623" y="314"/>
                      </a:lnTo>
                      <a:lnTo>
                        <a:pt x="1648" y="294"/>
                      </a:lnTo>
                      <a:lnTo>
                        <a:pt x="1642" y="288"/>
                      </a:lnTo>
                      <a:close/>
                      <a:moveTo>
                        <a:pt x="238" y="266"/>
                      </a:moveTo>
                      <a:lnTo>
                        <a:pt x="215" y="288"/>
                      </a:lnTo>
                      <a:lnTo>
                        <a:pt x="219" y="294"/>
                      </a:lnTo>
                      <a:lnTo>
                        <a:pt x="244" y="272"/>
                      </a:lnTo>
                      <a:lnTo>
                        <a:pt x="238" y="266"/>
                      </a:lnTo>
                      <a:close/>
                      <a:moveTo>
                        <a:pt x="1678" y="255"/>
                      </a:moveTo>
                      <a:lnTo>
                        <a:pt x="1654" y="276"/>
                      </a:lnTo>
                      <a:lnTo>
                        <a:pt x="1660" y="282"/>
                      </a:lnTo>
                      <a:lnTo>
                        <a:pt x="1684" y="262"/>
                      </a:lnTo>
                      <a:lnTo>
                        <a:pt x="1678" y="255"/>
                      </a:lnTo>
                      <a:close/>
                      <a:moveTo>
                        <a:pt x="274" y="233"/>
                      </a:moveTo>
                      <a:lnTo>
                        <a:pt x="250" y="255"/>
                      </a:lnTo>
                      <a:lnTo>
                        <a:pt x="256" y="262"/>
                      </a:lnTo>
                      <a:lnTo>
                        <a:pt x="278" y="239"/>
                      </a:lnTo>
                      <a:lnTo>
                        <a:pt x="274" y="233"/>
                      </a:lnTo>
                      <a:close/>
                      <a:moveTo>
                        <a:pt x="1715" y="223"/>
                      </a:moveTo>
                      <a:lnTo>
                        <a:pt x="1690" y="243"/>
                      </a:lnTo>
                      <a:lnTo>
                        <a:pt x="1696" y="249"/>
                      </a:lnTo>
                      <a:lnTo>
                        <a:pt x="1721" y="229"/>
                      </a:lnTo>
                      <a:lnTo>
                        <a:pt x="1715" y="223"/>
                      </a:lnTo>
                      <a:close/>
                      <a:moveTo>
                        <a:pt x="308" y="199"/>
                      </a:moveTo>
                      <a:lnTo>
                        <a:pt x="284" y="221"/>
                      </a:lnTo>
                      <a:lnTo>
                        <a:pt x="290" y="227"/>
                      </a:lnTo>
                      <a:lnTo>
                        <a:pt x="315" y="205"/>
                      </a:lnTo>
                      <a:lnTo>
                        <a:pt x="308" y="199"/>
                      </a:lnTo>
                      <a:close/>
                      <a:moveTo>
                        <a:pt x="1751" y="190"/>
                      </a:moveTo>
                      <a:lnTo>
                        <a:pt x="1727" y="211"/>
                      </a:lnTo>
                      <a:lnTo>
                        <a:pt x="1733" y="217"/>
                      </a:lnTo>
                      <a:lnTo>
                        <a:pt x="1757" y="197"/>
                      </a:lnTo>
                      <a:lnTo>
                        <a:pt x="1751" y="190"/>
                      </a:lnTo>
                      <a:close/>
                      <a:moveTo>
                        <a:pt x="343" y="166"/>
                      </a:moveTo>
                      <a:lnTo>
                        <a:pt x="321" y="188"/>
                      </a:lnTo>
                      <a:lnTo>
                        <a:pt x="325" y="195"/>
                      </a:lnTo>
                      <a:lnTo>
                        <a:pt x="349" y="172"/>
                      </a:lnTo>
                      <a:lnTo>
                        <a:pt x="343" y="166"/>
                      </a:lnTo>
                      <a:close/>
                      <a:moveTo>
                        <a:pt x="1788" y="158"/>
                      </a:moveTo>
                      <a:lnTo>
                        <a:pt x="1763" y="178"/>
                      </a:lnTo>
                      <a:lnTo>
                        <a:pt x="1769" y="184"/>
                      </a:lnTo>
                      <a:lnTo>
                        <a:pt x="1794" y="164"/>
                      </a:lnTo>
                      <a:lnTo>
                        <a:pt x="1788" y="158"/>
                      </a:lnTo>
                      <a:close/>
                      <a:moveTo>
                        <a:pt x="379" y="132"/>
                      </a:moveTo>
                      <a:lnTo>
                        <a:pt x="355" y="154"/>
                      </a:lnTo>
                      <a:lnTo>
                        <a:pt x="361" y="160"/>
                      </a:lnTo>
                      <a:lnTo>
                        <a:pt x="383" y="138"/>
                      </a:lnTo>
                      <a:lnTo>
                        <a:pt x="379" y="132"/>
                      </a:lnTo>
                      <a:close/>
                      <a:moveTo>
                        <a:pt x="1824" y="125"/>
                      </a:moveTo>
                      <a:lnTo>
                        <a:pt x="1800" y="146"/>
                      </a:lnTo>
                      <a:lnTo>
                        <a:pt x="1806" y="152"/>
                      </a:lnTo>
                      <a:lnTo>
                        <a:pt x="1830" y="132"/>
                      </a:lnTo>
                      <a:lnTo>
                        <a:pt x="1824" y="125"/>
                      </a:lnTo>
                      <a:close/>
                      <a:moveTo>
                        <a:pt x="414" y="99"/>
                      </a:moveTo>
                      <a:lnTo>
                        <a:pt x="389" y="121"/>
                      </a:lnTo>
                      <a:lnTo>
                        <a:pt x="396" y="125"/>
                      </a:lnTo>
                      <a:lnTo>
                        <a:pt x="420" y="103"/>
                      </a:lnTo>
                      <a:lnTo>
                        <a:pt x="414" y="99"/>
                      </a:lnTo>
                      <a:close/>
                      <a:moveTo>
                        <a:pt x="1861" y="93"/>
                      </a:moveTo>
                      <a:lnTo>
                        <a:pt x="1836" y="113"/>
                      </a:lnTo>
                      <a:lnTo>
                        <a:pt x="1842" y="119"/>
                      </a:lnTo>
                      <a:lnTo>
                        <a:pt x="1867" y="99"/>
                      </a:lnTo>
                      <a:lnTo>
                        <a:pt x="1861" y="93"/>
                      </a:lnTo>
                      <a:close/>
                      <a:moveTo>
                        <a:pt x="448" y="65"/>
                      </a:moveTo>
                      <a:lnTo>
                        <a:pt x="426" y="87"/>
                      </a:lnTo>
                      <a:lnTo>
                        <a:pt x="432" y="93"/>
                      </a:lnTo>
                      <a:lnTo>
                        <a:pt x="454" y="71"/>
                      </a:lnTo>
                      <a:lnTo>
                        <a:pt x="448" y="65"/>
                      </a:lnTo>
                      <a:close/>
                      <a:moveTo>
                        <a:pt x="1897" y="61"/>
                      </a:moveTo>
                      <a:lnTo>
                        <a:pt x="1873" y="81"/>
                      </a:lnTo>
                      <a:lnTo>
                        <a:pt x="1877" y="87"/>
                      </a:lnTo>
                      <a:lnTo>
                        <a:pt x="1901" y="67"/>
                      </a:lnTo>
                      <a:lnTo>
                        <a:pt x="1897" y="61"/>
                      </a:lnTo>
                      <a:close/>
                      <a:moveTo>
                        <a:pt x="485" y="30"/>
                      </a:moveTo>
                      <a:lnTo>
                        <a:pt x="460" y="52"/>
                      </a:lnTo>
                      <a:lnTo>
                        <a:pt x="466" y="58"/>
                      </a:lnTo>
                      <a:lnTo>
                        <a:pt x="489" y="36"/>
                      </a:lnTo>
                      <a:lnTo>
                        <a:pt x="485" y="30"/>
                      </a:lnTo>
                      <a:close/>
                      <a:moveTo>
                        <a:pt x="1933" y="28"/>
                      </a:moveTo>
                      <a:lnTo>
                        <a:pt x="1909" y="48"/>
                      </a:lnTo>
                      <a:lnTo>
                        <a:pt x="1913" y="54"/>
                      </a:lnTo>
                      <a:lnTo>
                        <a:pt x="1938" y="34"/>
                      </a:lnTo>
                      <a:lnTo>
                        <a:pt x="1933" y="28"/>
                      </a:lnTo>
                      <a:close/>
                      <a:moveTo>
                        <a:pt x="1956" y="2"/>
                      </a:moveTo>
                      <a:lnTo>
                        <a:pt x="1956" y="8"/>
                      </a:lnTo>
                      <a:lnTo>
                        <a:pt x="1946" y="18"/>
                      </a:lnTo>
                      <a:lnTo>
                        <a:pt x="1950" y="22"/>
                      </a:lnTo>
                      <a:lnTo>
                        <a:pt x="1954" y="20"/>
                      </a:lnTo>
                      <a:lnTo>
                        <a:pt x="1976" y="2"/>
                      </a:lnTo>
                      <a:lnTo>
                        <a:pt x="1956" y="2"/>
                      </a:lnTo>
                      <a:close/>
                      <a:moveTo>
                        <a:pt x="1907" y="2"/>
                      </a:moveTo>
                      <a:lnTo>
                        <a:pt x="1907" y="10"/>
                      </a:lnTo>
                      <a:lnTo>
                        <a:pt x="1940" y="10"/>
                      </a:lnTo>
                      <a:lnTo>
                        <a:pt x="1940" y="2"/>
                      </a:lnTo>
                      <a:lnTo>
                        <a:pt x="1907" y="2"/>
                      </a:lnTo>
                      <a:close/>
                      <a:moveTo>
                        <a:pt x="1858" y="0"/>
                      </a:moveTo>
                      <a:lnTo>
                        <a:pt x="1858" y="8"/>
                      </a:lnTo>
                      <a:lnTo>
                        <a:pt x="1891" y="10"/>
                      </a:lnTo>
                      <a:lnTo>
                        <a:pt x="1891" y="2"/>
                      </a:lnTo>
                      <a:lnTo>
                        <a:pt x="1858" y="0"/>
                      </a:lnTo>
                      <a:close/>
                      <a:moveTo>
                        <a:pt x="1810" y="0"/>
                      </a:moveTo>
                      <a:lnTo>
                        <a:pt x="1810" y="8"/>
                      </a:lnTo>
                      <a:lnTo>
                        <a:pt x="1842" y="8"/>
                      </a:lnTo>
                      <a:lnTo>
                        <a:pt x="1842" y="0"/>
                      </a:lnTo>
                      <a:lnTo>
                        <a:pt x="1810" y="0"/>
                      </a:lnTo>
                      <a:close/>
                      <a:moveTo>
                        <a:pt x="1761" y="0"/>
                      </a:moveTo>
                      <a:lnTo>
                        <a:pt x="1761" y="8"/>
                      </a:lnTo>
                      <a:lnTo>
                        <a:pt x="1794" y="8"/>
                      </a:lnTo>
                      <a:lnTo>
                        <a:pt x="1794" y="0"/>
                      </a:lnTo>
                      <a:lnTo>
                        <a:pt x="1761" y="0"/>
                      </a:lnTo>
                      <a:close/>
                      <a:moveTo>
                        <a:pt x="1713" y="0"/>
                      </a:moveTo>
                      <a:lnTo>
                        <a:pt x="1713" y="8"/>
                      </a:lnTo>
                      <a:lnTo>
                        <a:pt x="1745" y="8"/>
                      </a:lnTo>
                      <a:lnTo>
                        <a:pt x="1745" y="0"/>
                      </a:lnTo>
                      <a:lnTo>
                        <a:pt x="1713" y="0"/>
                      </a:lnTo>
                      <a:close/>
                      <a:moveTo>
                        <a:pt x="1664" y="0"/>
                      </a:moveTo>
                      <a:lnTo>
                        <a:pt x="1664" y="8"/>
                      </a:lnTo>
                      <a:lnTo>
                        <a:pt x="1696" y="8"/>
                      </a:lnTo>
                      <a:lnTo>
                        <a:pt x="1696" y="0"/>
                      </a:lnTo>
                      <a:lnTo>
                        <a:pt x="1664" y="0"/>
                      </a:lnTo>
                      <a:close/>
                      <a:moveTo>
                        <a:pt x="1615" y="0"/>
                      </a:moveTo>
                      <a:lnTo>
                        <a:pt x="1615" y="8"/>
                      </a:lnTo>
                      <a:lnTo>
                        <a:pt x="1648" y="8"/>
                      </a:lnTo>
                      <a:lnTo>
                        <a:pt x="1648" y="0"/>
                      </a:lnTo>
                      <a:lnTo>
                        <a:pt x="1615" y="0"/>
                      </a:lnTo>
                      <a:close/>
                      <a:moveTo>
                        <a:pt x="1567" y="0"/>
                      </a:moveTo>
                      <a:lnTo>
                        <a:pt x="1567" y="8"/>
                      </a:lnTo>
                      <a:lnTo>
                        <a:pt x="1599" y="8"/>
                      </a:lnTo>
                      <a:lnTo>
                        <a:pt x="1599" y="0"/>
                      </a:lnTo>
                      <a:lnTo>
                        <a:pt x="1567" y="0"/>
                      </a:lnTo>
                      <a:close/>
                      <a:moveTo>
                        <a:pt x="1518" y="0"/>
                      </a:moveTo>
                      <a:lnTo>
                        <a:pt x="1518" y="8"/>
                      </a:lnTo>
                      <a:lnTo>
                        <a:pt x="1551" y="8"/>
                      </a:lnTo>
                      <a:lnTo>
                        <a:pt x="1551" y="0"/>
                      </a:lnTo>
                      <a:lnTo>
                        <a:pt x="1518" y="0"/>
                      </a:lnTo>
                      <a:close/>
                      <a:moveTo>
                        <a:pt x="1469" y="0"/>
                      </a:moveTo>
                      <a:lnTo>
                        <a:pt x="1469" y="8"/>
                      </a:lnTo>
                      <a:lnTo>
                        <a:pt x="1502" y="8"/>
                      </a:lnTo>
                      <a:lnTo>
                        <a:pt x="1502" y="0"/>
                      </a:lnTo>
                      <a:lnTo>
                        <a:pt x="1469" y="0"/>
                      </a:lnTo>
                      <a:close/>
                      <a:moveTo>
                        <a:pt x="1421" y="0"/>
                      </a:moveTo>
                      <a:lnTo>
                        <a:pt x="1421" y="8"/>
                      </a:lnTo>
                      <a:lnTo>
                        <a:pt x="1453" y="8"/>
                      </a:lnTo>
                      <a:lnTo>
                        <a:pt x="1453" y="0"/>
                      </a:lnTo>
                      <a:lnTo>
                        <a:pt x="1421" y="0"/>
                      </a:lnTo>
                      <a:close/>
                      <a:moveTo>
                        <a:pt x="1372" y="0"/>
                      </a:moveTo>
                      <a:lnTo>
                        <a:pt x="1372" y="8"/>
                      </a:lnTo>
                      <a:lnTo>
                        <a:pt x="1405" y="8"/>
                      </a:lnTo>
                      <a:lnTo>
                        <a:pt x="1405" y="0"/>
                      </a:lnTo>
                      <a:lnTo>
                        <a:pt x="1372" y="0"/>
                      </a:lnTo>
                      <a:close/>
                      <a:moveTo>
                        <a:pt x="1324" y="0"/>
                      </a:moveTo>
                      <a:lnTo>
                        <a:pt x="1324" y="8"/>
                      </a:lnTo>
                      <a:lnTo>
                        <a:pt x="1356" y="8"/>
                      </a:lnTo>
                      <a:lnTo>
                        <a:pt x="1356" y="0"/>
                      </a:lnTo>
                      <a:lnTo>
                        <a:pt x="1324" y="0"/>
                      </a:lnTo>
                      <a:close/>
                      <a:moveTo>
                        <a:pt x="1275" y="0"/>
                      </a:moveTo>
                      <a:lnTo>
                        <a:pt x="1275" y="8"/>
                      </a:lnTo>
                      <a:lnTo>
                        <a:pt x="1307" y="8"/>
                      </a:lnTo>
                      <a:lnTo>
                        <a:pt x="1307" y="0"/>
                      </a:lnTo>
                      <a:lnTo>
                        <a:pt x="1275" y="0"/>
                      </a:lnTo>
                      <a:close/>
                      <a:moveTo>
                        <a:pt x="1226" y="0"/>
                      </a:moveTo>
                      <a:lnTo>
                        <a:pt x="1226" y="8"/>
                      </a:lnTo>
                      <a:lnTo>
                        <a:pt x="1259" y="8"/>
                      </a:lnTo>
                      <a:lnTo>
                        <a:pt x="1259" y="0"/>
                      </a:lnTo>
                      <a:lnTo>
                        <a:pt x="1226" y="0"/>
                      </a:lnTo>
                      <a:close/>
                      <a:moveTo>
                        <a:pt x="1178" y="0"/>
                      </a:moveTo>
                      <a:lnTo>
                        <a:pt x="1178" y="8"/>
                      </a:lnTo>
                      <a:lnTo>
                        <a:pt x="1210" y="8"/>
                      </a:lnTo>
                      <a:lnTo>
                        <a:pt x="1210" y="0"/>
                      </a:lnTo>
                      <a:lnTo>
                        <a:pt x="1178" y="0"/>
                      </a:lnTo>
                      <a:close/>
                      <a:moveTo>
                        <a:pt x="1129" y="0"/>
                      </a:moveTo>
                      <a:lnTo>
                        <a:pt x="1129" y="8"/>
                      </a:lnTo>
                      <a:lnTo>
                        <a:pt x="1161" y="8"/>
                      </a:lnTo>
                      <a:lnTo>
                        <a:pt x="1161" y="0"/>
                      </a:lnTo>
                      <a:lnTo>
                        <a:pt x="1129" y="0"/>
                      </a:lnTo>
                      <a:close/>
                      <a:moveTo>
                        <a:pt x="1080" y="0"/>
                      </a:moveTo>
                      <a:lnTo>
                        <a:pt x="1080" y="8"/>
                      </a:lnTo>
                      <a:lnTo>
                        <a:pt x="1113" y="8"/>
                      </a:lnTo>
                      <a:lnTo>
                        <a:pt x="1113" y="0"/>
                      </a:lnTo>
                      <a:lnTo>
                        <a:pt x="1080" y="0"/>
                      </a:lnTo>
                      <a:close/>
                      <a:moveTo>
                        <a:pt x="1032" y="0"/>
                      </a:moveTo>
                      <a:lnTo>
                        <a:pt x="1032" y="8"/>
                      </a:lnTo>
                      <a:lnTo>
                        <a:pt x="1064" y="8"/>
                      </a:lnTo>
                      <a:lnTo>
                        <a:pt x="1064" y="0"/>
                      </a:lnTo>
                      <a:lnTo>
                        <a:pt x="1032" y="0"/>
                      </a:lnTo>
                      <a:close/>
                      <a:moveTo>
                        <a:pt x="983" y="0"/>
                      </a:moveTo>
                      <a:lnTo>
                        <a:pt x="983" y="8"/>
                      </a:lnTo>
                      <a:lnTo>
                        <a:pt x="1016" y="8"/>
                      </a:lnTo>
                      <a:lnTo>
                        <a:pt x="1016" y="0"/>
                      </a:lnTo>
                      <a:lnTo>
                        <a:pt x="983" y="0"/>
                      </a:lnTo>
                      <a:close/>
                      <a:moveTo>
                        <a:pt x="935" y="0"/>
                      </a:moveTo>
                      <a:lnTo>
                        <a:pt x="935" y="8"/>
                      </a:lnTo>
                      <a:lnTo>
                        <a:pt x="967" y="8"/>
                      </a:lnTo>
                      <a:lnTo>
                        <a:pt x="967" y="0"/>
                      </a:lnTo>
                      <a:lnTo>
                        <a:pt x="935" y="0"/>
                      </a:lnTo>
                      <a:close/>
                      <a:moveTo>
                        <a:pt x="886" y="0"/>
                      </a:moveTo>
                      <a:lnTo>
                        <a:pt x="886" y="8"/>
                      </a:lnTo>
                      <a:lnTo>
                        <a:pt x="918" y="8"/>
                      </a:lnTo>
                      <a:lnTo>
                        <a:pt x="918" y="0"/>
                      </a:lnTo>
                      <a:lnTo>
                        <a:pt x="886" y="0"/>
                      </a:lnTo>
                      <a:close/>
                      <a:moveTo>
                        <a:pt x="837" y="0"/>
                      </a:moveTo>
                      <a:lnTo>
                        <a:pt x="837" y="8"/>
                      </a:lnTo>
                      <a:lnTo>
                        <a:pt x="870" y="8"/>
                      </a:lnTo>
                      <a:lnTo>
                        <a:pt x="870" y="0"/>
                      </a:lnTo>
                      <a:lnTo>
                        <a:pt x="837" y="0"/>
                      </a:lnTo>
                      <a:close/>
                      <a:moveTo>
                        <a:pt x="789" y="0"/>
                      </a:moveTo>
                      <a:lnTo>
                        <a:pt x="789" y="8"/>
                      </a:lnTo>
                      <a:lnTo>
                        <a:pt x="821" y="8"/>
                      </a:lnTo>
                      <a:lnTo>
                        <a:pt x="821" y="0"/>
                      </a:lnTo>
                      <a:lnTo>
                        <a:pt x="789" y="0"/>
                      </a:lnTo>
                      <a:close/>
                      <a:moveTo>
                        <a:pt x="740" y="0"/>
                      </a:moveTo>
                      <a:lnTo>
                        <a:pt x="740" y="8"/>
                      </a:lnTo>
                      <a:lnTo>
                        <a:pt x="772" y="8"/>
                      </a:lnTo>
                      <a:lnTo>
                        <a:pt x="772" y="0"/>
                      </a:lnTo>
                      <a:lnTo>
                        <a:pt x="740" y="0"/>
                      </a:lnTo>
                      <a:close/>
                      <a:moveTo>
                        <a:pt x="691" y="0"/>
                      </a:moveTo>
                      <a:lnTo>
                        <a:pt x="691" y="8"/>
                      </a:lnTo>
                      <a:lnTo>
                        <a:pt x="724" y="8"/>
                      </a:lnTo>
                      <a:lnTo>
                        <a:pt x="724" y="0"/>
                      </a:lnTo>
                      <a:lnTo>
                        <a:pt x="691" y="0"/>
                      </a:lnTo>
                      <a:close/>
                      <a:moveTo>
                        <a:pt x="643" y="0"/>
                      </a:moveTo>
                      <a:lnTo>
                        <a:pt x="643" y="8"/>
                      </a:lnTo>
                      <a:lnTo>
                        <a:pt x="675" y="8"/>
                      </a:lnTo>
                      <a:lnTo>
                        <a:pt x="675" y="0"/>
                      </a:lnTo>
                      <a:lnTo>
                        <a:pt x="643" y="0"/>
                      </a:lnTo>
                      <a:close/>
                      <a:moveTo>
                        <a:pt x="594" y="0"/>
                      </a:moveTo>
                      <a:lnTo>
                        <a:pt x="594" y="8"/>
                      </a:lnTo>
                      <a:lnTo>
                        <a:pt x="627" y="8"/>
                      </a:lnTo>
                      <a:lnTo>
                        <a:pt x="627" y="0"/>
                      </a:lnTo>
                      <a:lnTo>
                        <a:pt x="594" y="0"/>
                      </a:lnTo>
                      <a:close/>
                      <a:moveTo>
                        <a:pt x="546" y="0"/>
                      </a:moveTo>
                      <a:lnTo>
                        <a:pt x="546" y="8"/>
                      </a:lnTo>
                      <a:lnTo>
                        <a:pt x="578" y="8"/>
                      </a:lnTo>
                      <a:lnTo>
                        <a:pt x="578" y="0"/>
                      </a:lnTo>
                      <a:lnTo>
                        <a:pt x="546" y="0"/>
                      </a:lnTo>
                      <a:close/>
                      <a:moveTo>
                        <a:pt x="517" y="0"/>
                      </a:moveTo>
                      <a:lnTo>
                        <a:pt x="495" y="20"/>
                      </a:lnTo>
                      <a:lnTo>
                        <a:pt x="501" y="26"/>
                      </a:lnTo>
                      <a:lnTo>
                        <a:pt x="521" y="8"/>
                      </a:lnTo>
                      <a:lnTo>
                        <a:pt x="529" y="8"/>
                      </a:lnTo>
                      <a:lnTo>
                        <a:pt x="529" y="0"/>
                      </a:lnTo>
                      <a:lnTo>
                        <a:pt x="525" y="0"/>
                      </a:lnTo>
                      <a:lnTo>
                        <a:pt x="519" y="0"/>
                      </a:lnTo>
                      <a:lnTo>
                        <a:pt x="517" y="0"/>
                      </a:lnTo>
                      <a:close/>
                    </a:path>
                  </a:pathLst>
                </a:custGeom>
                <a:solidFill>
                  <a:srgbClr val="B2B4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6" name="Freeform 18"/>
                <p:cNvSpPr>
                  <a:spLocks noEditPoints="1"/>
                </p:cNvSpPr>
                <p:nvPr/>
              </p:nvSpPr>
              <p:spPr bwMode="auto">
                <a:xfrm>
                  <a:off x="5134417" y="2526440"/>
                  <a:ext cx="3823183" cy="1532257"/>
                </a:xfrm>
                <a:custGeom>
                  <a:avLst/>
                  <a:gdLst>
                    <a:gd name="T0" fmla="*/ 84 w 1976"/>
                    <a:gd name="T1" fmla="*/ 493 h 493"/>
                    <a:gd name="T2" fmla="*/ 213 w 1976"/>
                    <a:gd name="T3" fmla="*/ 485 h 493"/>
                    <a:gd name="T4" fmla="*/ 262 w 1976"/>
                    <a:gd name="T5" fmla="*/ 493 h 493"/>
                    <a:gd name="T6" fmla="*/ 327 w 1976"/>
                    <a:gd name="T7" fmla="*/ 485 h 493"/>
                    <a:gd name="T8" fmla="*/ 408 w 1976"/>
                    <a:gd name="T9" fmla="*/ 485 h 493"/>
                    <a:gd name="T10" fmla="*/ 473 w 1976"/>
                    <a:gd name="T11" fmla="*/ 493 h 493"/>
                    <a:gd name="T12" fmla="*/ 602 w 1976"/>
                    <a:gd name="T13" fmla="*/ 485 h 493"/>
                    <a:gd name="T14" fmla="*/ 651 w 1976"/>
                    <a:gd name="T15" fmla="*/ 493 h 493"/>
                    <a:gd name="T16" fmla="*/ 716 w 1976"/>
                    <a:gd name="T17" fmla="*/ 485 h 493"/>
                    <a:gd name="T18" fmla="*/ 797 w 1976"/>
                    <a:gd name="T19" fmla="*/ 485 h 493"/>
                    <a:gd name="T20" fmla="*/ 862 w 1976"/>
                    <a:gd name="T21" fmla="*/ 493 h 493"/>
                    <a:gd name="T22" fmla="*/ 991 w 1976"/>
                    <a:gd name="T23" fmla="*/ 485 h 493"/>
                    <a:gd name="T24" fmla="*/ 1040 w 1976"/>
                    <a:gd name="T25" fmla="*/ 493 h 493"/>
                    <a:gd name="T26" fmla="*/ 1105 w 1976"/>
                    <a:gd name="T27" fmla="*/ 485 h 493"/>
                    <a:gd name="T28" fmla="*/ 1186 w 1976"/>
                    <a:gd name="T29" fmla="*/ 485 h 493"/>
                    <a:gd name="T30" fmla="*/ 1251 w 1976"/>
                    <a:gd name="T31" fmla="*/ 493 h 493"/>
                    <a:gd name="T32" fmla="*/ 1380 w 1976"/>
                    <a:gd name="T33" fmla="*/ 485 h 493"/>
                    <a:gd name="T34" fmla="*/ 1397 w 1976"/>
                    <a:gd name="T35" fmla="*/ 493 h 493"/>
                    <a:gd name="T36" fmla="*/ 19 w 1976"/>
                    <a:gd name="T37" fmla="*/ 493 h 493"/>
                    <a:gd name="T38" fmla="*/ 1461 w 1976"/>
                    <a:gd name="T39" fmla="*/ 448 h 493"/>
                    <a:gd name="T40" fmla="*/ 1478 w 1976"/>
                    <a:gd name="T41" fmla="*/ 444 h 493"/>
                    <a:gd name="T42" fmla="*/ 1534 w 1976"/>
                    <a:gd name="T43" fmla="*/ 385 h 493"/>
                    <a:gd name="T44" fmla="*/ 138 w 1976"/>
                    <a:gd name="T45" fmla="*/ 373 h 493"/>
                    <a:gd name="T46" fmla="*/ 144 w 1976"/>
                    <a:gd name="T47" fmla="*/ 357 h 493"/>
                    <a:gd name="T48" fmla="*/ 1605 w 1976"/>
                    <a:gd name="T49" fmla="*/ 320 h 493"/>
                    <a:gd name="T50" fmla="*/ 1623 w 1976"/>
                    <a:gd name="T51" fmla="*/ 314 h 493"/>
                    <a:gd name="T52" fmla="*/ 1678 w 1976"/>
                    <a:gd name="T53" fmla="*/ 255 h 493"/>
                    <a:gd name="T54" fmla="*/ 278 w 1976"/>
                    <a:gd name="T55" fmla="*/ 239 h 493"/>
                    <a:gd name="T56" fmla="*/ 284 w 1976"/>
                    <a:gd name="T57" fmla="*/ 221 h 493"/>
                    <a:gd name="T58" fmla="*/ 1751 w 1976"/>
                    <a:gd name="T59" fmla="*/ 190 h 493"/>
                    <a:gd name="T60" fmla="*/ 1769 w 1976"/>
                    <a:gd name="T61" fmla="*/ 184 h 493"/>
                    <a:gd name="T62" fmla="*/ 1824 w 1976"/>
                    <a:gd name="T63" fmla="*/ 125 h 493"/>
                    <a:gd name="T64" fmla="*/ 420 w 1976"/>
                    <a:gd name="T65" fmla="*/ 103 h 493"/>
                    <a:gd name="T66" fmla="*/ 426 w 1976"/>
                    <a:gd name="T67" fmla="*/ 87 h 493"/>
                    <a:gd name="T68" fmla="*/ 1897 w 1976"/>
                    <a:gd name="T69" fmla="*/ 61 h 493"/>
                    <a:gd name="T70" fmla="*/ 1913 w 1976"/>
                    <a:gd name="T71" fmla="*/ 54 h 493"/>
                    <a:gd name="T72" fmla="*/ 1976 w 1976"/>
                    <a:gd name="T73" fmla="*/ 2 h 493"/>
                    <a:gd name="T74" fmla="*/ 1858 w 1976"/>
                    <a:gd name="T75" fmla="*/ 8 h 493"/>
                    <a:gd name="T76" fmla="*/ 1810 w 1976"/>
                    <a:gd name="T77" fmla="*/ 0 h 493"/>
                    <a:gd name="T78" fmla="*/ 1745 w 1976"/>
                    <a:gd name="T79" fmla="*/ 8 h 493"/>
                    <a:gd name="T80" fmla="*/ 1615 w 1976"/>
                    <a:gd name="T81" fmla="*/ 0 h 493"/>
                    <a:gd name="T82" fmla="*/ 1599 w 1976"/>
                    <a:gd name="T83" fmla="*/ 0 h 493"/>
                    <a:gd name="T84" fmla="*/ 1469 w 1976"/>
                    <a:gd name="T85" fmla="*/ 8 h 493"/>
                    <a:gd name="T86" fmla="*/ 1421 w 1976"/>
                    <a:gd name="T87" fmla="*/ 0 h 493"/>
                    <a:gd name="T88" fmla="*/ 1356 w 1976"/>
                    <a:gd name="T89" fmla="*/ 8 h 493"/>
                    <a:gd name="T90" fmla="*/ 1226 w 1976"/>
                    <a:gd name="T91" fmla="*/ 0 h 493"/>
                    <a:gd name="T92" fmla="*/ 1210 w 1976"/>
                    <a:gd name="T93" fmla="*/ 0 h 493"/>
                    <a:gd name="T94" fmla="*/ 1080 w 1976"/>
                    <a:gd name="T95" fmla="*/ 8 h 493"/>
                    <a:gd name="T96" fmla="*/ 1032 w 1976"/>
                    <a:gd name="T97" fmla="*/ 0 h 493"/>
                    <a:gd name="T98" fmla="*/ 967 w 1976"/>
                    <a:gd name="T99" fmla="*/ 8 h 493"/>
                    <a:gd name="T100" fmla="*/ 837 w 1976"/>
                    <a:gd name="T101" fmla="*/ 0 h 493"/>
                    <a:gd name="T102" fmla="*/ 821 w 1976"/>
                    <a:gd name="T103" fmla="*/ 0 h 493"/>
                    <a:gd name="T104" fmla="*/ 691 w 1976"/>
                    <a:gd name="T105" fmla="*/ 8 h 493"/>
                    <a:gd name="T106" fmla="*/ 643 w 1976"/>
                    <a:gd name="T107" fmla="*/ 0 h 493"/>
                    <a:gd name="T108" fmla="*/ 578 w 1976"/>
                    <a:gd name="T109" fmla="*/ 8 h 493"/>
                    <a:gd name="T110" fmla="*/ 529 w 1976"/>
                    <a:gd name="T111" fmla="*/ 0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76" h="493">
                      <a:moveTo>
                        <a:pt x="67" y="485"/>
                      </a:moveTo>
                      <a:lnTo>
                        <a:pt x="35" y="485"/>
                      </a:lnTo>
                      <a:lnTo>
                        <a:pt x="35" y="493"/>
                      </a:lnTo>
                      <a:lnTo>
                        <a:pt x="67" y="493"/>
                      </a:lnTo>
                      <a:lnTo>
                        <a:pt x="67" y="485"/>
                      </a:lnTo>
                      <a:moveTo>
                        <a:pt x="116" y="485"/>
                      </a:moveTo>
                      <a:lnTo>
                        <a:pt x="84" y="485"/>
                      </a:lnTo>
                      <a:lnTo>
                        <a:pt x="84" y="493"/>
                      </a:lnTo>
                      <a:lnTo>
                        <a:pt x="116" y="493"/>
                      </a:lnTo>
                      <a:lnTo>
                        <a:pt x="116" y="485"/>
                      </a:lnTo>
                      <a:moveTo>
                        <a:pt x="165" y="485"/>
                      </a:moveTo>
                      <a:lnTo>
                        <a:pt x="132" y="485"/>
                      </a:lnTo>
                      <a:lnTo>
                        <a:pt x="132" y="493"/>
                      </a:lnTo>
                      <a:lnTo>
                        <a:pt x="165" y="493"/>
                      </a:lnTo>
                      <a:lnTo>
                        <a:pt x="165" y="485"/>
                      </a:lnTo>
                      <a:moveTo>
                        <a:pt x="213" y="485"/>
                      </a:moveTo>
                      <a:lnTo>
                        <a:pt x="181" y="485"/>
                      </a:lnTo>
                      <a:lnTo>
                        <a:pt x="181" y="493"/>
                      </a:lnTo>
                      <a:lnTo>
                        <a:pt x="213" y="493"/>
                      </a:lnTo>
                      <a:lnTo>
                        <a:pt x="213" y="485"/>
                      </a:lnTo>
                      <a:moveTo>
                        <a:pt x="262" y="485"/>
                      </a:moveTo>
                      <a:lnTo>
                        <a:pt x="229" y="485"/>
                      </a:lnTo>
                      <a:lnTo>
                        <a:pt x="229" y="493"/>
                      </a:lnTo>
                      <a:lnTo>
                        <a:pt x="262" y="493"/>
                      </a:lnTo>
                      <a:lnTo>
                        <a:pt x="262" y="485"/>
                      </a:lnTo>
                      <a:moveTo>
                        <a:pt x="310" y="485"/>
                      </a:moveTo>
                      <a:lnTo>
                        <a:pt x="278" y="485"/>
                      </a:lnTo>
                      <a:lnTo>
                        <a:pt x="278" y="493"/>
                      </a:lnTo>
                      <a:lnTo>
                        <a:pt x="310" y="493"/>
                      </a:lnTo>
                      <a:lnTo>
                        <a:pt x="310" y="485"/>
                      </a:lnTo>
                      <a:moveTo>
                        <a:pt x="359" y="485"/>
                      </a:moveTo>
                      <a:lnTo>
                        <a:pt x="327" y="485"/>
                      </a:lnTo>
                      <a:lnTo>
                        <a:pt x="327" y="493"/>
                      </a:lnTo>
                      <a:lnTo>
                        <a:pt x="359" y="493"/>
                      </a:lnTo>
                      <a:lnTo>
                        <a:pt x="359" y="485"/>
                      </a:lnTo>
                      <a:moveTo>
                        <a:pt x="408" y="485"/>
                      </a:moveTo>
                      <a:lnTo>
                        <a:pt x="375" y="485"/>
                      </a:lnTo>
                      <a:lnTo>
                        <a:pt x="375" y="493"/>
                      </a:lnTo>
                      <a:lnTo>
                        <a:pt x="408" y="493"/>
                      </a:lnTo>
                      <a:lnTo>
                        <a:pt x="408" y="485"/>
                      </a:lnTo>
                      <a:moveTo>
                        <a:pt x="456" y="485"/>
                      </a:moveTo>
                      <a:lnTo>
                        <a:pt x="424" y="485"/>
                      </a:lnTo>
                      <a:lnTo>
                        <a:pt x="424" y="493"/>
                      </a:lnTo>
                      <a:lnTo>
                        <a:pt x="456" y="493"/>
                      </a:lnTo>
                      <a:lnTo>
                        <a:pt x="456" y="485"/>
                      </a:lnTo>
                      <a:moveTo>
                        <a:pt x="505" y="485"/>
                      </a:moveTo>
                      <a:lnTo>
                        <a:pt x="473" y="485"/>
                      </a:lnTo>
                      <a:lnTo>
                        <a:pt x="473" y="493"/>
                      </a:lnTo>
                      <a:lnTo>
                        <a:pt x="505" y="493"/>
                      </a:lnTo>
                      <a:lnTo>
                        <a:pt x="505" y="485"/>
                      </a:lnTo>
                      <a:moveTo>
                        <a:pt x="554" y="485"/>
                      </a:moveTo>
                      <a:lnTo>
                        <a:pt x="521" y="485"/>
                      </a:lnTo>
                      <a:lnTo>
                        <a:pt x="521" y="493"/>
                      </a:lnTo>
                      <a:lnTo>
                        <a:pt x="554" y="493"/>
                      </a:lnTo>
                      <a:lnTo>
                        <a:pt x="554" y="485"/>
                      </a:lnTo>
                      <a:moveTo>
                        <a:pt x="602" y="485"/>
                      </a:moveTo>
                      <a:lnTo>
                        <a:pt x="570" y="485"/>
                      </a:lnTo>
                      <a:lnTo>
                        <a:pt x="570" y="493"/>
                      </a:lnTo>
                      <a:lnTo>
                        <a:pt x="602" y="493"/>
                      </a:lnTo>
                      <a:lnTo>
                        <a:pt x="602" y="485"/>
                      </a:lnTo>
                      <a:moveTo>
                        <a:pt x="651" y="485"/>
                      </a:moveTo>
                      <a:lnTo>
                        <a:pt x="618" y="485"/>
                      </a:lnTo>
                      <a:lnTo>
                        <a:pt x="618" y="493"/>
                      </a:lnTo>
                      <a:lnTo>
                        <a:pt x="651" y="493"/>
                      </a:lnTo>
                      <a:lnTo>
                        <a:pt x="651" y="485"/>
                      </a:lnTo>
                      <a:moveTo>
                        <a:pt x="700" y="485"/>
                      </a:moveTo>
                      <a:lnTo>
                        <a:pt x="667" y="485"/>
                      </a:lnTo>
                      <a:lnTo>
                        <a:pt x="667" y="493"/>
                      </a:lnTo>
                      <a:lnTo>
                        <a:pt x="700" y="493"/>
                      </a:lnTo>
                      <a:lnTo>
                        <a:pt x="700" y="485"/>
                      </a:lnTo>
                      <a:moveTo>
                        <a:pt x="748" y="485"/>
                      </a:moveTo>
                      <a:lnTo>
                        <a:pt x="716" y="485"/>
                      </a:lnTo>
                      <a:lnTo>
                        <a:pt x="716" y="493"/>
                      </a:lnTo>
                      <a:lnTo>
                        <a:pt x="748" y="493"/>
                      </a:lnTo>
                      <a:lnTo>
                        <a:pt x="748" y="485"/>
                      </a:lnTo>
                      <a:moveTo>
                        <a:pt x="797" y="485"/>
                      </a:moveTo>
                      <a:lnTo>
                        <a:pt x="764" y="485"/>
                      </a:lnTo>
                      <a:lnTo>
                        <a:pt x="764" y="493"/>
                      </a:lnTo>
                      <a:lnTo>
                        <a:pt x="797" y="493"/>
                      </a:lnTo>
                      <a:lnTo>
                        <a:pt x="797" y="485"/>
                      </a:lnTo>
                      <a:moveTo>
                        <a:pt x="845" y="485"/>
                      </a:moveTo>
                      <a:lnTo>
                        <a:pt x="813" y="485"/>
                      </a:lnTo>
                      <a:lnTo>
                        <a:pt x="813" y="493"/>
                      </a:lnTo>
                      <a:lnTo>
                        <a:pt x="845" y="493"/>
                      </a:lnTo>
                      <a:lnTo>
                        <a:pt x="845" y="485"/>
                      </a:lnTo>
                      <a:moveTo>
                        <a:pt x="894" y="485"/>
                      </a:moveTo>
                      <a:lnTo>
                        <a:pt x="862" y="485"/>
                      </a:lnTo>
                      <a:lnTo>
                        <a:pt x="862" y="493"/>
                      </a:lnTo>
                      <a:lnTo>
                        <a:pt x="894" y="493"/>
                      </a:lnTo>
                      <a:lnTo>
                        <a:pt x="894" y="485"/>
                      </a:lnTo>
                      <a:moveTo>
                        <a:pt x="943" y="485"/>
                      </a:moveTo>
                      <a:lnTo>
                        <a:pt x="910" y="485"/>
                      </a:lnTo>
                      <a:lnTo>
                        <a:pt x="910" y="493"/>
                      </a:lnTo>
                      <a:lnTo>
                        <a:pt x="943" y="493"/>
                      </a:lnTo>
                      <a:lnTo>
                        <a:pt x="943" y="485"/>
                      </a:lnTo>
                      <a:moveTo>
                        <a:pt x="991" y="485"/>
                      </a:moveTo>
                      <a:lnTo>
                        <a:pt x="959" y="485"/>
                      </a:lnTo>
                      <a:lnTo>
                        <a:pt x="959" y="493"/>
                      </a:lnTo>
                      <a:lnTo>
                        <a:pt x="991" y="493"/>
                      </a:lnTo>
                      <a:lnTo>
                        <a:pt x="991" y="485"/>
                      </a:lnTo>
                      <a:moveTo>
                        <a:pt x="1040" y="485"/>
                      </a:moveTo>
                      <a:lnTo>
                        <a:pt x="1007" y="485"/>
                      </a:lnTo>
                      <a:lnTo>
                        <a:pt x="1007" y="493"/>
                      </a:lnTo>
                      <a:lnTo>
                        <a:pt x="1040" y="493"/>
                      </a:lnTo>
                      <a:lnTo>
                        <a:pt x="1040" y="485"/>
                      </a:lnTo>
                      <a:moveTo>
                        <a:pt x="1089" y="485"/>
                      </a:moveTo>
                      <a:lnTo>
                        <a:pt x="1056" y="485"/>
                      </a:lnTo>
                      <a:lnTo>
                        <a:pt x="1056" y="493"/>
                      </a:lnTo>
                      <a:lnTo>
                        <a:pt x="1089" y="493"/>
                      </a:lnTo>
                      <a:lnTo>
                        <a:pt x="1089" y="485"/>
                      </a:lnTo>
                      <a:moveTo>
                        <a:pt x="1137" y="485"/>
                      </a:moveTo>
                      <a:lnTo>
                        <a:pt x="1105" y="485"/>
                      </a:lnTo>
                      <a:lnTo>
                        <a:pt x="1105" y="493"/>
                      </a:lnTo>
                      <a:lnTo>
                        <a:pt x="1137" y="493"/>
                      </a:lnTo>
                      <a:lnTo>
                        <a:pt x="1137" y="485"/>
                      </a:lnTo>
                      <a:moveTo>
                        <a:pt x="1186" y="485"/>
                      </a:moveTo>
                      <a:lnTo>
                        <a:pt x="1153" y="485"/>
                      </a:lnTo>
                      <a:lnTo>
                        <a:pt x="1153" y="493"/>
                      </a:lnTo>
                      <a:lnTo>
                        <a:pt x="1186" y="493"/>
                      </a:lnTo>
                      <a:lnTo>
                        <a:pt x="1186" y="485"/>
                      </a:lnTo>
                      <a:moveTo>
                        <a:pt x="1234" y="485"/>
                      </a:moveTo>
                      <a:lnTo>
                        <a:pt x="1202" y="485"/>
                      </a:lnTo>
                      <a:lnTo>
                        <a:pt x="1202" y="493"/>
                      </a:lnTo>
                      <a:lnTo>
                        <a:pt x="1234" y="493"/>
                      </a:lnTo>
                      <a:lnTo>
                        <a:pt x="1234" y="485"/>
                      </a:lnTo>
                      <a:moveTo>
                        <a:pt x="1283" y="485"/>
                      </a:moveTo>
                      <a:lnTo>
                        <a:pt x="1251" y="485"/>
                      </a:lnTo>
                      <a:lnTo>
                        <a:pt x="1251" y="493"/>
                      </a:lnTo>
                      <a:lnTo>
                        <a:pt x="1283" y="493"/>
                      </a:lnTo>
                      <a:lnTo>
                        <a:pt x="1283" y="485"/>
                      </a:lnTo>
                      <a:moveTo>
                        <a:pt x="1332" y="485"/>
                      </a:moveTo>
                      <a:lnTo>
                        <a:pt x="1299" y="485"/>
                      </a:lnTo>
                      <a:lnTo>
                        <a:pt x="1299" y="493"/>
                      </a:lnTo>
                      <a:lnTo>
                        <a:pt x="1332" y="493"/>
                      </a:lnTo>
                      <a:lnTo>
                        <a:pt x="1332" y="485"/>
                      </a:lnTo>
                      <a:moveTo>
                        <a:pt x="1380" y="485"/>
                      </a:moveTo>
                      <a:lnTo>
                        <a:pt x="1348" y="485"/>
                      </a:lnTo>
                      <a:lnTo>
                        <a:pt x="1348" y="493"/>
                      </a:lnTo>
                      <a:lnTo>
                        <a:pt x="1380" y="493"/>
                      </a:lnTo>
                      <a:lnTo>
                        <a:pt x="1380" y="485"/>
                      </a:lnTo>
                      <a:moveTo>
                        <a:pt x="1425" y="481"/>
                      </a:moveTo>
                      <a:lnTo>
                        <a:pt x="1421" y="485"/>
                      </a:lnTo>
                      <a:lnTo>
                        <a:pt x="1397" y="485"/>
                      </a:lnTo>
                      <a:lnTo>
                        <a:pt x="1397" y="493"/>
                      </a:lnTo>
                      <a:lnTo>
                        <a:pt x="1401" y="493"/>
                      </a:lnTo>
                      <a:lnTo>
                        <a:pt x="1425" y="493"/>
                      </a:lnTo>
                      <a:lnTo>
                        <a:pt x="1431" y="487"/>
                      </a:lnTo>
                      <a:lnTo>
                        <a:pt x="1425" y="481"/>
                      </a:lnTo>
                      <a:moveTo>
                        <a:pt x="27" y="469"/>
                      </a:moveTo>
                      <a:lnTo>
                        <a:pt x="23" y="471"/>
                      </a:lnTo>
                      <a:lnTo>
                        <a:pt x="0" y="493"/>
                      </a:lnTo>
                      <a:lnTo>
                        <a:pt x="19" y="493"/>
                      </a:lnTo>
                      <a:lnTo>
                        <a:pt x="19" y="487"/>
                      </a:lnTo>
                      <a:lnTo>
                        <a:pt x="33" y="475"/>
                      </a:lnTo>
                      <a:lnTo>
                        <a:pt x="27" y="469"/>
                      </a:lnTo>
                      <a:moveTo>
                        <a:pt x="1461" y="448"/>
                      </a:moveTo>
                      <a:lnTo>
                        <a:pt x="1437" y="471"/>
                      </a:lnTo>
                      <a:lnTo>
                        <a:pt x="1443" y="477"/>
                      </a:lnTo>
                      <a:lnTo>
                        <a:pt x="1465" y="454"/>
                      </a:lnTo>
                      <a:lnTo>
                        <a:pt x="1461" y="448"/>
                      </a:lnTo>
                      <a:moveTo>
                        <a:pt x="61" y="434"/>
                      </a:moveTo>
                      <a:lnTo>
                        <a:pt x="39" y="456"/>
                      </a:lnTo>
                      <a:lnTo>
                        <a:pt x="43" y="463"/>
                      </a:lnTo>
                      <a:lnTo>
                        <a:pt x="67" y="440"/>
                      </a:lnTo>
                      <a:lnTo>
                        <a:pt x="61" y="434"/>
                      </a:lnTo>
                      <a:moveTo>
                        <a:pt x="1498" y="416"/>
                      </a:moveTo>
                      <a:lnTo>
                        <a:pt x="1474" y="438"/>
                      </a:lnTo>
                      <a:lnTo>
                        <a:pt x="1478" y="444"/>
                      </a:lnTo>
                      <a:lnTo>
                        <a:pt x="1502" y="422"/>
                      </a:lnTo>
                      <a:lnTo>
                        <a:pt x="1498" y="416"/>
                      </a:lnTo>
                      <a:moveTo>
                        <a:pt x="98" y="402"/>
                      </a:moveTo>
                      <a:lnTo>
                        <a:pt x="73" y="424"/>
                      </a:lnTo>
                      <a:lnTo>
                        <a:pt x="79" y="430"/>
                      </a:lnTo>
                      <a:lnTo>
                        <a:pt x="102" y="408"/>
                      </a:lnTo>
                      <a:lnTo>
                        <a:pt x="98" y="402"/>
                      </a:lnTo>
                      <a:moveTo>
                        <a:pt x="1534" y="385"/>
                      </a:moveTo>
                      <a:lnTo>
                        <a:pt x="1510" y="406"/>
                      </a:lnTo>
                      <a:lnTo>
                        <a:pt x="1514" y="412"/>
                      </a:lnTo>
                      <a:lnTo>
                        <a:pt x="1538" y="392"/>
                      </a:lnTo>
                      <a:lnTo>
                        <a:pt x="1534" y="385"/>
                      </a:lnTo>
                      <a:moveTo>
                        <a:pt x="132" y="367"/>
                      </a:moveTo>
                      <a:lnTo>
                        <a:pt x="108" y="389"/>
                      </a:lnTo>
                      <a:lnTo>
                        <a:pt x="114" y="396"/>
                      </a:lnTo>
                      <a:lnTo>
                        <a:pt x="138" y="373"/>
                      </a:lnTo>
                      <a:lnTo>
                        <a:pt x="132" y="367"/>
                      </a:lnTo>
                      <a:moveTo>
                        <a:pt x="1571" y="353"/>
                      </a:moveTo>
                      <a:lnTo>
                        <a:pt x="1546" y="373"/>
                      </a:lnTo>
                      <a:lnTo>
                        <a:pt x="1551" y="379"/>
                      </a:lnTo>
                      <a:lnTo>
                        <a:pt x="1575" y="359"/>
                      </a:lnTo>
                      <a:lnTo>
                        <a:pt x="1571" y="353"/>
                      </a:lnTo>
                      <a:moveTo>
                        <a:pt x="167" y="333"/>
                      </a:moveTo>
                      <a:lnTo>
                        <a:pt x="144" y="357"/>
                      </a:lnTo>
                      <a:lnTo>
                        <a:pt x="150" y="361"/>
                      </a:lnTo>
                      <a:lnTo>
                        <a:pt x="173" y="339"/>
                      </a:lnTo>
                      <a:lnTo>
                        <a:pt x="167" y="333"/>
                      </a:lnTo>
                      <a:moveTo>
                        <a:pt x="1605" y="320"/>
                      </a:moveTo>
                      <a:lnTo>
                        <a:pt x="1583" y="341"/>
                      </a:lnTo>
                      <a:lnTo>
                        <a:pt x="1587" y="347"/>
                      </a:lnTo>
                      <a:lnTo>
                        <a:pt x="1611" y="327"/>
                      </a:lnTo>
                      <a:lnTo>
                        <a:pt x="1605" y="320"/>
                      </a:lnTo>
                      <a:moveTo>
                        <a:pt x="203" y="300"/>
                      </a:moveTo>
                      <a:lnTo>
                        <a:pt x="179" y="322"/>
                      </a:lnTo>
                      <a:lnTo>
                        <a:pt x="185" y="329"/>
                      </a:lnTo>
                      <a:lnTo>
                        <a:pt x="209" y="306"/>
                      </a:lnTo>
                      <a:lnTo>
                        <a:pt x="203" y="300"/>
                      </a:lnTo>
                      <a:moveTo>
                        <a:pt x="1642" y="288"/>
                      </a:moveTo>
                      <a:lnTo>
                        <a:pt x="1617" y="308"/>
                      </a:lnTo>
                      <a:lnTo>
                        <a:pt x="1623" y="314"/>
                      </a:lnTo>
                      <a:lnTo>
                        <a:pt x="1648" y="294"/>
                      </a:lnTo>
                      <a:lnTo>
                        <a:pt x="1642" y="288"/>
                      </a:lnTo>
                      <a:moveTo>
                        <a:pt x="238" y="266"/>
                      </a:moveTo>
                      <a:lnTo>
                        <a:pt x="215" y="288"/>
                      </a:lnTo>
                      <a:lnTo>
                        <a:pt x="219" y="294"/>
                      </a:lnTo>
                      <a:lnTo>
                        <a:pt x="244" y="272"/>
                      </a:lnTo>
                      <a:lnTo>
                        <a:pt x="238" y="266"/>
                      </a:lnTo>
                      <a:moveTo>
                        <a:pt x="1678" y="255"/>
                      </a:moveTo>
                      <a:lnTo>
                        <a:pt x="1654" y="276"/>
                      </a:lnTo>
                      <a:lnTo>
                        <a:pt x="1660" y="282"/>
                      </a:lnTo>
                      <a:lnTo>
                        <a:pt x="1684" y="262"/>
                      </a:lnTo>
                      <a:lnTo>
                        <a:pt x="1678" y="255"/>
                      </a:lnTo>
                      <a:moveTo>
                        <a:pt x="274" y="233"/>
                      </a:moveTo>
                      <a:lnTo>
                        <a:pt x="250" y="255"/>
                      </a:lnTo>
                      <a:lnTo>
                        <a:pt x="256" y="262"/>
                      </a:lnTo>
                      <a:lnTo>
                        <a:pt x="278" y="239"/>
                      </a:lnTo>
                      <a:lnTo>
                        <a:pt x="274" y="233"/>
                      </a:lnTo>
                      <a:moveTo>
                        <a:pt x="1715" y="223"/>
                      </a:moveTo>
                      <a:lnTo>
                        <a:pt x="1690" y="243"/>
                      </a:lnTo>
                      <a:lnTo>
                        <a:pt x="1696" y="249"/>
                      </a:lnTo>
                      <a:lnTo>
                        <a:pt x="1721" y="229"/>
                      </a:lnTo>
                      <a:lnTo>
                        <a:pt x="1715" y="223"/>
                      </a:lnTo>
                      <a:moveTo>
                        <a:pt x="308" y="199"/>
                      </a:moveTo>
                      <a:lnTo>
                        <a:pt x="284" y="221"/>
                      </a:lnTo>
                      <a:lnTo>
                        <a:pt x="290" y="227"/>
                      </a:lnTo>
                      <a:lnTo>
                        <a:pt x="315" y="205"/>
                      </a:lnTo>
                      <a:lnTo>
                        <a:pt x="308" y="199"/>
                      </a:lnTo>
                      <a:moveTo>
                        <a:pt x="1751" y="190"/>
                      </a:moveTo>
                      <a:lnTo>
                        <a:pt x="1727" y="211"/>
                      </a:lnTo>
                      <a:lnTo>
                        <a:pt x="1733" y="217"/>
                      </a:lnTo>
                      <a:lnTo>
                        <a:pt x="1757" y="197"/>
                      </a:lnTo>
                      <a:lnTo>
                        <a:pt x="1751" y="190"/>
                      </a:lnTo>
                      <a:moveTo>
                        <a:pt x="343" y="166"/>
                      </a:moveTo>
                      <a:lnTo>
                        <a:pt x="321" y="188"/>
                      </a:lnTo>
                      <a:lnTo>
                        <a:pt x="325" y="195"/>
                      </a:lnTo>
                      <a:lnTo>
                        <a:pt x="349" y="172"/>
                      </a:lnTo>
                      <a:lnTo>
                        <a:pt x="343" y="166"/>
                      </a:lnTo>
                      <a:moveTo>
                        <a:pt x="1788" y="158"/>
                      </a:moveTo>
                      <a:lnTo>
                        <a:pt x="1763" y="178"/>
                      </a:lnTo>
                      <a:lnTo>
                        <a:pt x="1769" y="184"/>
                      </a:lnTo>
                      <a:lnTo>
                        <a:pt x="1794" y="164"/>
                      </a:lnTo>
                      <a:lnTo>
                        <a:pt x="1788" y="158"/>
                      </a:lnTo>
                      <a:moveTo>
                        <a:pt x="379" y="132"/>
                      </a:moveTo>
                      <a:lnTo>
                        <a:pt x="355" y="154"/>
                      </a:lnTo>
                      <a:lnTo>
                        <a:pt x="361" y="160"/>
                      </a:lnTo>
                      <a:lnTo>
                        <a:pt x="383" y="138"/>
                      </a:lnTo>
                      <a:lnTo>
                        <a:pt x="379" y="132"/>
                      </a:lnTo>
                      <a:moveTo>
                        <a:pt x="1824" y="125"/>
                      </a:moveTo>
                      <a:lnTo>
                        <a:pt x="1800" y="146"/>
                      </a:lnTo>
                      <a:lnTo>
                        <a:pt x="1806" y="152"/>
                      </a:lnTo>
                      <a:lnTo>
                        <a:pt x="1830" y="132"/>
                      </a:lnTo>
                      <a:lnTo>
                        <a:pt x="1824" y="125"/>
                      </a:lnTo>
                      <a:moveTo>
                        <a:pt x="414" y="99"/>
                      </a:moveTo>
                      <a:lnTo>
                        <a:pt x="389" y="121"/>
                      </a:lnTo>
                      <a:lnTo>
                        <a:pt x="396" y="125"/>
                      </a:lnTo>
                      <a:lnTo>
                        <a:pt x="420" y="103"/>
                      </a:lnTo>
                      <a:lnTo>
                        <a:pt x="414" y="99"/>
                      </a:lnTo>
                      <a:moveTo>
                        <a:pt x="1861" y="93"/>
                      </a:moveTo>
                      <a:lnTo>
                        <a:pt x="1836" y="113"/>
                      </a:lnTo>
                      <a:lnTo>
                        <a:pt x="1842" y="119"/>
                      </a:lnTo>
                      <a:lnTo>
                        <a:pt x="1867" y="99"/>
                      </a:lnTo>
                      <a:lnTo>
                        <a:pt x="1861" y="93"/>
                      </a:lnTo>
                      <a:moveTo>
                        <a:pt x="448" y="65"/>
                      </a:moveTo>
                      <a:lnTo>
                        <a:pt x="426" y="87"/>
                      </a:lnTo>
                      <a:lnTo>
                        <a:pt x="432" y="93"/>
                      </a:lnTo>
                      <a:lnTo>
                        <a:pt x="454" y="71"/>
                      </a:lnTo>
                      <a:lnTo>
                        <a:pt x="448" y="65"/>
                      </a:lnTo>
                      <a:moveTo>
                        <a:pt x="1897" y="61"/>
                      </a:moveTo>
                      <a:lnTo>
                        <a:pt x="1873" y="81"/>
                      </a:lnTo>
                      <a:lnTo>
                        <a:pt x="1877" y="87"/>
                      </a:lnTo>
                      <a:lnTo>
                        <a:pt x="1901" y="67"/>
                      </a:lnTo>
                      <a:lnTo>
                        <a:pt x="1897" y="61"/>
                      </a:lnTo>
                      <a:moveTo>
                        <a:pt x="485" y="30"/>
                      </a:moveTo>
                      <a:lnTo>
                        <a:pt x="460" y="52"/>
                      </a:lnTo>
                      <a:lnTo>
                        <a:pt x="466" y="58"/>
                      </a:lnTo>
                      <a:lnTo>
                        <a:pt x="489" y="36"/>
                      </a:lnTo>
                      <a:lnTo>
                        <a:pt x="485" y="30"/>
                      </a:lnTo>
                      <a:moveTo>
                        <a:pt x="1933" y="28"/>
                      </a:moveTo>
                      <a:lnTo>
                        <a:pt x="1909" y="48"/>
                      </a:lnTo>
                      <a:lnTo>
                        <a:pt x="1913" y="54"/>
                      </a:lnTo>
                      <a:lnTo>
                        <a:pt x="1938" y="34"/>
                      </a:lnTo>
                      <a:lnTo>
                        <a:pt x="1933" y="28"/>
                      </a:lnTo>
                      <a:moveTo>
                        <a:pt x="1956" y="2"/>
                      </a:moveTo>
                      <a:lnTo>
                        <a:pt x="1956" y="8"/>
                      </a:lnTo>
                      <a:lnTo>
                        <a:pt x="1946" y="18"/>
                      </a:lnTo>
                      <a:lnTo>
                        <a:pt x="1950" y="22"/>
                      </a:lnTo>
                      <a:lnTo>
                        <a:pt x="1954" y="20"/>
                      </a:lnTo>
                      <a:lnTo>
                        <a:pt x="1976" y="2"/>
                      </a:lnTo>
                      <a:lnTo>
                        <a:pt x="1956" y="2"/>
                      </a:lnTo>
                      <a:moveTo>
                        <a:pt x="1907" y="2"/>
                      </a:moveTo>
                      <a:lnTo>
                        <a:pt x="1907" y="10"/>
                      </a:lnTo>
                      <a:lnTo>
                        <a:pt x="1940" y="10"/>
                      </a:lnTo>
                      <a:lnTo>
                        <a:pt x="1940" y="2"/>
                      </a:lnTo>
                      <a:lnTo>
                        <a:pt x="1907" y="2"/>
                      </a:lnTo>
                      <a:moveTo>
                        <a:pt x="1858" y="0"/>
                      </a:moveTo>
                      <a:lnTo>
                        <a:pt x="1858" y="8"/>
                      </a:lnTo>
                      <a:lnTo>
                        <a:pt x="1891" y="10"/>
                      </a:lnTo>
                      <a:lnTo>
                        <a:pt x="1891" y="2"/>
                      </a:lnTo>
                      <a:lnTo>
                        <a:pt x="1858" y="0"/>
                      </a:lnTo>
                      <a:moveTo>
                        <a:pt x="1810" y="0"/>
                      </a:moveTo>
                      <a:lnTo>
                        <a:pt x="1810" y="8"/>
                      </a:lnTo>
                      <a:lnTo>
                        <a:pt x="1842" y="8"/>
                      </a:lnTo>
                      <a:lnTo>
                        <a:pt x="1842" y="0"/>
                      </a:lnTo>
                      <a:lnTo>
                        <a:pt x="1810" y="0"/>
                      </a:lnTo>
                      <a:moveTo>
                        <a:pt x="1761" y="0"/>
                      </a:moveTo>
                      <a:lnTo>
                        <a:pt x="1761" y="8"/>
                      </a:lnTo>
                      <a:lnTo>
                        <a:pt x="1794" y="8"/>
                      </a:lnTo>
                      <a:lnTo>
                        <a:pt x="1794" y="0"/>
                      </a:lnTo>
                      <a:lnTo>
                        <a:pt x="1761" y="0"/>
                      </a:lnTo>
                      <a:moveTo>
                        <a:pt x="1713" y="0"/>
                      </a:moveTo>
                      <a:lnTo>
                        <a:pt x="1713" y="8"/>
                      </a:lnTo>
                      <a:lnTo>
                        <a:pt x="1745" y="8"/>
                      </a:lnTo>
                      <a:lnTo>
                        <a:pt x="1745" y="0"/>
                      </a:lnTo>
                      <a:lnTo>
                        <a:pt x="1713" y="0"/>
                      </a:lnTo>
                      <a:moveTo>
                        <a:pt x="1664" y="0"/>
                      </a:moveTo>
                      <a:lnTo>
                        <a:pt x="1664" y="8"/>
                      </a:lnTo>
                      <a:lnTo>
                        <a:pt x="1696" y="8"/>
                      </a:lnTo>
                      <a:lnTo>
                        <a:pt x="1696" y="0"/>
                      </a:lnTo>
                      <a:lnTo>
                        <a:pt x="1664" y="0"/>
                      </a:lnTo>
                      <a:moveTo>
                        <a:pt x="1615" y="0"/>
                      </a:moveTo>
                      <a:lnTo>
                        <a:pt x="1615" y="8"/>
                      </a:lnTo>
                      <a:lnTo>
                        <a:pt x="1648" y="8"/>
                      </a:lnTo>
                      <a:lnTo>
                        <a:pt x="1648" y="0"/>
                      </a:lnTo>
                      <a:lnTo>
                        <a:pt x="1615" y="0"/>
                      </a:lnTo>
                      <a:moveTo>
                        <a:pt x="1567" y="0"/>
                      </a:moveTo>
                      <a:lnTo>
                        <a:pt x="1567" y="8"/>
                      </a:lnTo>
                      <a:lnTo>
                        <a:pt x="1599" y="8"/>
                      </a:lnTo>
                      <a:lnTo>
                        <a:pt x="1599" y="0"/>
                      </a:lnTo>
                      <a:lnTo>
                        <a:pt x="1567" y="0"/>
                      </a:lnTo>
                      <a:moveTo>
                        <a:pt x="1518" y="0"/>
                      </a:moveTo>
                      <a:lnTo>
                        <a:pt x="1518" y="8"/>
                      </a:lnTo>
                      <a:lnTo>
                        <a:pt x="1551" y="8"/>
                      </a:lnTo>
                      <a:lnTo>
                        <a:pt x="1551" y="0"/>
                      </a:lnTo>
                      <a:lnTo>
                        <a:pt x="1518" y="0"/>
                      </a:lnTo>
                      <a:moveTo>
                        <a:pt x="1469" y="0"/>
                      </a:moveTo>
                      <a:lnTo>
                        <a:pt x="1469" y="8"/>
                      </a:lnTo>
                      <a:lnTo>
                        <a:pt x="1502" y="8"/>
                      </a:lnTo>
                      <a:lnTo>
                        <a:pt x="1502" y="0"/>
                      </a:lnTo>
                      <a:lnTo>
                        <a:pt x="1469" y="0"/>
                      </a:lnTo>
                      <a:moveTo>
                        <a:pt x="1421" y="0"/>
                      </a:moveTo>
                      <a:lnTo>
                        <a:pt x="1421" y="8"/>
                      </a:lnTo>
                      <a:lnTo>
                        <a:pt x="1453" y="8"/>
                      </a:lnTo>
                      <a:lnTo>
                        <a:pt x="1453" y="0"/>
                      </a:lnTo>
                      <a:lnTo>
                        <a:pt x="1421" y="0"/>
                      </a:lnTo>
                      <a:moveTo>
                        <a:pt x="1372" y="0"/>
                      </a:moveTo>
                      <a:lnTo>
                        <a:pt x="1372" y="8"/>
                      </a:lnTo>
                      <a:lnTo>
                        <a:pt x="1405" y="8"/>
                      </a:lnTo>
                      <a:lnTo>
                        <a:pt x="1405" y="0"/>
                      </a:lnTo>
                      <a:lnTo>
                        <a:pt x="1372" y="0"/>
                      </a:lnTo>
                      <a:moveTo>
                        <a:pt x="1324" y="0"/>
                      </a:moveTo>
                      <a:lnTo>
                        <a:pt x="1324" y="8"/>
                      </a:lnTo>
                      <a:lnTo>
                        <a:pt x="1356" y="8"/>
                      </a:lnTo>
                      <a:lnTo>
                        <a:pt x="1356" y="0"/>
                      </a:lnTo>
                      <a:lnTo>
                        <a:pt x="1324" y="0"/>
                      </a:lnTo>
                      <a:moveTo>
                        <a:pt x="1275" y="0"/>
                      </a:moveTo>
                      <a:lnTo>
                        <a:pt x="1275" y="8"/>
                      </a:lnTo>
                      <a:lnTo>
                        <a:pt x="1307" y="8"/>
                      </a:lnTo>
                      <a:lnTo>
                        <a:pt x="1307" y="0"/>
                      </a:lnTo>
                      <a:lnTo>
                        <a:pt x="1275" y="0"/>
                      </a:lnTo>
                      <a:moveTo>
                        <a:pt x="1226" y="0"/>
                      </a:moveTo>
                      <a:lnTo>
                        <a:pt x="1226" y="8"/>
                      </a:lnTo>
                      <a:lnTo>
                        <a:pt x="1259" y="8"/>
                      </a:lnTo>
                      <a:lnTo>
                        <a:pt x="1259" y="0"/>
                      </a:lnTo>
                      <a:lnTo>
                        <a:pt x="1226" y="0"/>
                      </a:lnTo>
                      <a:moveTo>
                        <a:pt x="1178" y="0"/>
                      </a:moveTo>
                      <a:lnTo>
                        <a:pt x="1178" y="8"/>
                      </a:lnTo>
                      <a:lnTo>
                        <a:pt x="1210" y="8"/>
                      </a:lnTo>
                      <a:lnTo>
                        <a:pt x="1210" y="0"/>
                      </a:lnTo>
                      <a:lnTo>
                        <a:pt x="1178" y="0"/>
                      </a:lnTo>
                      <a:moveTo>
                        <a:pt x="1129" y="0"/>
                      </a:moveTo>
                      <a:lnTo>
                        <a:pt x="1129" y="8"/>
                      </a:lnTo>
                      <a:lnTo>
                        <a:pt x="1161" y="8"/>
                      </a:lnTo>
                      <a:lnTo>
                        <a:pt x="1161" y="0"/>
                      </a:lnTo>
                      <a:lnTo>
                        <a:pt x="1129" y="0"/>
                      </a:lnTo>
                      <a:moveTo>
                        <a:pt x="1080" y="0"/>
                      </a:moveTo>
                      <a:lnTo>
                        <a:pt x="1080" y="8"/>
                      </a:lnTo>
                      <a:lnTo>
                        <a:pt x="1113" y="8"/>
                      </a:lnTo>
                      <a:lnTo>
                        <a:pt x="1113" y="0"/>
                      </a:lnTo>
                      <a:lnTo>
                        <a:pt x="1080" y="0"/>
                      </a:lnTo>
                      <a:moveTo>
                        <a:pt x="1032" y="0"/>
                      </a:moveTo>
                      <a:lnTo>
                        <a:pt x="1032" y="8"/>
                      </a:lnTo>
                      <a:lnTo>
                        <a:pt x="1064" y="8"/>
                      </a:lnTo>
                      <a:lnTo>
                        <a:pt x="1064" y="0"/>
                      </a:lnTo>
                      <a:lnTo>
                        <a:pt x="1032" y="0"/>
                      </a:lnTo>
                      <a:moveTo>
                        <a:pt x="983" y="0"/>
                      </a:moveTo>
                      <a:lnTo>
                        <a:pt x="983" y="8"/>
                      </a:lnTo>
                      <a:lnTo>
                        <a:pt x="1016" y="8"/>
                      </a:lnTo>
                      <a:lnTo>
                        <a:pt x="1016" y="0"/>
                      </a:lnTo>
                      <a:lnTo>
                        <a:pt x="983" y="0"/>
                      </a:lnTo>
                      <a:moveTo>
                        <a:pt x="935" y="0"/>
                      </a:moveTo>
                      <a:lnTo>
                        <a:pt x="935" y="8"/>
                      </a:lnTo>
                      <a:lnTo>
                        <a:pt x="967" y="8"/>
                      </a:lnTo>
                      <a:lnTo>
                        <a:pt x="967" y="0"/>
                      </a:lnTo>
                      <a:lnTo>
                        <a:pt x="935" y="0"/>
                      </a:lnTo>
                      <a:moveTo>
                        <a:pt x="886" y="0"/>
                      </a:moveTo>
                      <a:lnTo>
                        <a:pt x="886" y="8"/>
                      </a:lnTo>
                      <a:lnTo>
                        <a:pt x="918" y="8"/>
                      </a:lnTo>
                      <a:lnTo>
                        <a:pt x="918" y="0"/>
                      </a:lnTo>
                      <a:lnTo>
                        <a:pt x="886" y="0"/>
                      </a:lnTo>
                      <a:moveTo>
                        <a:pt x="837" y="0"/>
                      </a:moveTo>
                      <a:lnTo>
                        <a:pt x="837" y="8"/>
                      </a:lnTo>
                      <a:lnTo>
                        <a:pt x="870" y="8"/>
                      </a:lnTo>
                      <a:lnTo>
                        <a:pt x="870" y="0"/>
                      </a:lnTo>
                      <a:lnTo>
                        <a:pt x="837" y="0"/>
                      </a:lnTo>
                      <a:moveTo>
                        <a:pt x="789" y="0"/>
                      </a:moveTo>
                      <a:lnTo>
                        <a:pt x="789" y="8"/>
                      </a:lnTo>
                      <a:lnTo>
                        <a:pt x="821" y="8"/>
                      </a:lnTo>
                      <a:lnTo>
                        <a:pt x="821" y="0"/>
                      </a:lnTo>
                      <a:lnTo>
                        <a:pt x="789" y="0"/>
                      </a:lnTo>
                      <a:moveTo>
                        <a:pt x="740" y="0"/>
                      </a:moveTo>
                      <a:lnTo>
                        <a:pt x="740" y="8"/>
                      </a:lnTo>
                      <a:lnTo>
                        <a:pt x="772" y="8"/>
                      </a:lnTo>
                      <a:lnTo>
                        <a:pt x="772" y="0"/>
                      </a:lnTo>
                      <a:lnTo>
                        <a:pt x="740" y="0"/>
                      </a:lnTo>
                      <a:moveTo>
                        <a:pt x="691" y="0"/>
                      </a:moveTo>
                      <a:lnTo>
                        <a:pt x="691" y="8"/>
                      </a:lnTo>
                      <a:lnTo>
                        <a:pt x="724" y="8"/>
                      </a:lnTo>
                      <a:lnTo>
                        <a:pt x="724" y="0"/>
                      </a:lnTo>
                      <a:lnTo>
                        <a:pt x="691" y="0"/>
                      </a:lnTo>
                      <a:moveTo>
                        <a:pt x="643" y="0"/>
                      </a:moveTo>
                      <a:lnTo>
                        <a:pt x="643" y="8"/>
                      </a:lnTo>
                      <a:lnTo>
                        <a:pt x="675" y="8"/>
                      </a:lnTo>
                      <a:lnTo>
                        <a:pt x="675" y="0"/>
                      </a:lnTo>
                      <a:lnTo>
                        <a:pt x="643" y="0"/>
                      </a:lnTo>
                      <a:moveTo>
                        <a:pt x="594" y="0"/>
                      </a:moveTo>
                      <a:lnTo>
                        <a:pt x="594" y="8"/>
                      </a:lnTo>
                      <a:lnTo>
                        <a:pt x="627" y="8"/>
                      </a:lnTo>
                      <a:lnTo>
                        <a:pt x="627" y="0"/>
                      </a:lnTo>
                      <a:lnTo>
                        <a:pt x="594" y="0"/>
                      </a:lnTo>
                      <a:moveTo>
                        <a:pt x="546" y="0"/>
                      </a:moveTo>
                      <a:lnTo>
                        <a:pt x="546" y="8"/>
                      </a:lnTo>
                      <a:lnTo>
                        <a:pt x="578" y="8"/>
                      </a:lnTo>
                      <a:lnTo>
                        <a:pt x="578" y="0"/>
                      </a:lnTo>
                      <a:lnTo>
                        <a:pt x="546" y="0"/>
                      </a:lnTo>
                      <a:moveTo>
                        <a:pt x="517" y="0"/>
                      </a:moveTo>
                      <a:lnTo>
                        <a:pt x="495" y="20"/>
                      </a:lnTo>
                      <a:lnTo>
                        <a:pt x="501" y="26"/>
                      </a:lnTo>
                      <a:lnTo>
                        <a:pt x="521" y="8"/>
                      </a:lnTo>
                      <a:lnTo>
                        <a:pt x="529" y="8"/>
                      </a:lnTo>
                      <a:lnTo>
                        <a:pt x="529" y="0"/>
                      </a:lnTo>
                      <a:lnTo>
                        <a:pt x="525" y="0"/>
                      </a:lnTo>
                      <a:lnTo>
                        <a:pt x="519" y="0"/>
                      </a:lnTo>
                      <a:lnTo>
                        <a:pt x="517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1057" name="Picture 19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3553" y="2834134"/>
                  <a:ext cx="3024107" cy="7397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66" name="Freeform 28"/>
                <p:cNvSpPr>
                  <a:spLocks/>
                </p:cNvSpPr>
                <p:nvPr/>
              </p:nvSpPr>
              <p:spPr bwMode="auto">
                <a:xfrm>
                  <a:off x="1061645" y="2417659"/>
                  <a:ext cx="2344988" cy="1805763"/>
                </a:xfrm>
                <a:custGeom>
                  <a:avLst/>
                  <a:gdLst>
                    <a:gd name="T0" fmla="*/ 0 w 1212"/>
                    <a:gd name="T1" fmla="*/ 581 h 581"/>
                    <a:gd name="T2" fmla="*/ 638 w 1212"/>
                    <a:gd name="T3" fmla="*/ 581 h 581"/>
                    <a:gd name="T4" fmla="*/ 1212 w 1212"/>
                    <a:gd name="T5" fmla="*/ 0 h 581"/>
                    <a:gd name="T6" fmla="*/ 566 w 1212"/>
                    <a:gd name="T7" fmla="*/ 8 h 581"/>
                    <a:gd name="T8" fmla="*/ 0 w 1212"/>
                    <a:gd name="T9" fmla="*/ 581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2" h="581">
                      <a:moveTo>
                        <a:pt x="0" y="581"/>
                      </a:moveTo>
                      <a:lnTo>
                        <a:pt x="638" y="581"/>
                      </a:lnTo>
                      <a:lnTo>
                        <a:pt x="1212" y="0"/>
                      </a:lnTo>
                      <a:lnTo>
                        <a:pt x="566" y="8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rgbClr val="9FA2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Freeform 29"/>
                <p:cNvSpPr>
                  <a:spLocks/>
                </p:cNvSpPr>
                <p:nvPr/>
              </p:nvSpPr>
              <p:spPr bwMode="auto">
                <a:xfrm>
                  <a:off x="1061645" y="2417659"/>
                  <a:ext cx="2344988" cy="1805763"/>
                </a:xfrm>
                <a:custGeom>
                  <a:avLst/>
                  <a:gdLst>
                    <a:gd name="T0" fmla="*/ 0 w 1212"/>
                    <a:gd name="T1" fmla="*/ 581 h 581"/>
                    <a:gd name="T2" fmla="*/ 638 w 1212"/>
                    <a:gd name="T3" fmla="*/ 581 h 581"/>
                    <a:gd name="T4" fmla="*/ 1212 w 1212"/>
                    <a:gd name="T5" fmla="*/ 0 h 581"/>
                    <a:gd name="T6" fmla="*/ 566 w 1212"/>
                    <a:gd name="T7" fmla="*/ 8 h 581"/>
                    <a:gd name="T8" fmla="*/ 0 w 1212"/>
                    <a:gd name="T9" fmla="*/ 581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2" h="581">
                      <a:moveTo>
                        <a:pt x="0" y="581"/>
                      </a:moveTo>
                      <a:lnTo>
                        <a:pt x="638" y="581"/>
                      </a:lnTo>
                      <a:lnTo>
                        <a:pt x="1212" y="0"/>
                      </a:lnTo>
                      <a:lnTo>
                        <a:pt x="566" y="8"/>
                      </a:lnTo>
                      <a:lnTo>
                        <a:pt x="0" y="58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Freeform 38"/>
                <p:cNvSpPr>
                  <a:spLocks/>
                </p:cNvSpPr>
                <p:nvPr/>
              </p:nvSpPr>
              <p:spPr bwMode="auto">
                <a:xfrm>
                  <a:off x="1026818" y="2374146"/>
                  <a:ext cx="2356597" cy="1777790"/>
                </a:xfrm>
                <a:custGeom>
                  <a:avLst/>
                  <a:gdLst>
                    <a:gd name="T0" fmla="*/ 571 w 1218"/>
                    <a:gd name="T1" fmla="*/ 0 h 572"/>
                    <a:gd name="T2" fmla="*/ 0 w 1218"/>
                    <a:gd name="T3" fmla="*/ 572 h 572"/>
                    <a:gd name="T4" fmla="*/ 636 w 1218"/>
                    <a:gd name="T5" fmla="*/ 572 h 572"/>
                    <a:gd name="T6" fmla="*/ 1218 w 1218"/>
                    <a:gd name="T7" fmla="*/ 0 h 572"/>
                    <a:gd name="T8" fmla="*/ 571 w 1218"/>
                    <a:gd name="T9" fmla="*/ 0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8" h="572">
                      <a:moveTo>
                        <a:pt x="571" y="0"/>
                      </a:moveTo>
                      <a:lnTo>
                        <a:pt x="0" y="572"/>
                      </a:lnTo>
                      <a:lnTo>
                        <a:pt x="636" y="572"/>
                      </a:lnTo>
                      <a:lnTo>
                        <a:pt x="1218" y="0"/>
                      </a:lnTo>
                      <a:lnTo>
                        <a:pt x="571" y="0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Freeform 39"/>
                <p:cNvSpPr>
                  <a:spLocks/>
                </p:cNvSpPr>
                <p:nvPr/>
              </p:nvSpPr>
              <p:spPr bwMode="auto">
                <a:xfrm>
                  <a:off x="1026818" y="2374146"/>
                  <a:ext cx="2356597" cy="1777790"/>
                </a:xfrm>
                <a:custGeom>
                  <a:avLst/>
                  <a:gdLst>
                    <a:gd name="T0" fmla="*/ 571 w 1218"/>
                    <a:gd name="T1" fmla="*/ 0 h 572"/>
                    <a:gd name="T2" fmla="*/ 0 w 1218"/>
                    <a:gd name="T3" fmla="*/ 572 h 572"/>
                    <a:gd name="T4" fmla="*/ 636 w 1218"/>
                    <a:gd name="T5" fmla="*/ 572 h 572"/>
                    <a:gd name="T6" fmla="*/ 1218 w 1218"/>
                    <a:gd name="T7" fmla="*/ 0 h 572"/>
                    <a:gd name="T8" fmla="*/ 571 w 1218"/>
                    <a:gd name="T9" fmla="*/ 0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8" h="572">
                      <a:moveTo>
                        <a:pt x="571" y="0"/>
                      </a:moveTo>
                      <a:lnTo>
                        <a:pt x="0" y="572"/>
                      </a:lnTo>
                      <a:lnTo>
                        <a:pt x="636" y="572"/>
                      </a:lnTo>
                      <a:lnTo>
                        <a:pt x="1218" y="0"/>
                      </a:lnTo>
                      <a:lnTo>
                        <a:pt x="57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Freeform 40"/>
                <p:cNvSpPr>
                  <a:spLocks/>
                </p:cNvSpPr>
                <p:nvPr/>
              </p:nvSpPr>
              <p:spPr bwMode="auto">
                <a:xfrm>
                  <a:off x="1007470" y="2361714"/>
                  <a:ext cx="2395294" cy="1805763"/>
                </a:xfrm>
                <a:custGeom>
                  <a:avLst/>
                  <a:gdLst>
                    <a:gd name="T0" fmla="*/ 581 w 1238"/>
                    <a:gd name="T1" fmla="*/ 4 h 581"/>
                    <a:gd name="T2" fmla="*/ 579 w 1238"/>
                    <a:gd name="T3" fmla="*/ 2 h 581"/>
                    <a:gd name="T4" fmla="*/ 0 w 1238"/>
                    <a:gd name="T5" fmla="*/ 581 h 581"/>
                    <a:gd name="T6" fmla="*/ 648 w 1238"/>
                    <a:gd name="T7" fmla="*/ 581 h 581"/>
                    <a:gd name="T8" fmla="*/ 1238 w 1238"/>
                    <a:gd name="T9" fmla="*/ 0 h 581"/>
                    <a:gd name="T10" fmla="*/ 579 w 1238"/>
                    <a:gd name="T11" fmla="*/ 0 h 581"/>
                    <a:gd name="T12" fmla="*/ 579 w 1238"/>
                    <a:gd name="T13" fmla="*/ 2 h 581"/>
                    <a:gd name="T14" fmla="*/ 581 w 1238"/>
                    <a:gd name="T15" fmla="*/ 4 h 581"/>
                    <a:gd name="T16" fmla="*/ 581 w 1238"/>
                    <a:gd name="T17" fmla="*/ 8 h 581"/>
                    <a:gd name="T18" fmla="*/ 1218 w 1238"/>
                    <a:gd name="T19" fmla="*/ 8 h 581"/>
                    <a:gd name="T20" fmla="*/ 644 w 1238"/>
                    <a:gd name="T21" fmla="*/ 572 h 581"/>
                    <a:gd name="T22" fmla="*/ 20 w 1238"/>
                    <a:gd name="T23" fmla="*/ 572 h 581"/>
                    <a:gd name="T24" fmla="*/ 583 w 1238"/>
                    <a:gd name="T25" fmla="*/ 6 h 581"/>
                    <a:gd name="T26" fmla="*/ 581 w 1238"/>
                    <a:gd name="T27" fmla="*/ 4 h 581"/>
                    <a:gd name="T28" fmla="*/ 581 w 1238"/>
                    <a:gd name="T29" fmla="*/ 8 h 581"/>
                    <a:gd name="T30" fmla="*/ 581 w 1238"/>
                    <a:gd name="T31" fmla="*/ 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38" h="581">
                      <a:moveTo>
                        <a:pt x="581" y="4"/>
                      </a:moveTo>
                      <a:lnTo>
                        <a:pt x="579" y="2"/>
                      </a:lnTo>
                      <a:lnTo>
                        <a:pt x="0" y="581"/>
                      </a:lnTo>
                      <a:lnTo>
                        <a:pt x="648" y="581"/>
                      </a:lnTo>
                      <a:lnTo>
                        <a:pt x="1238" y="0"/>
                      </a:lnTo>
                      <a:lnTo>
                        <a:pt x="579" y="0"/>
                      </a:lnTo>
                      <a:lnTo>
                        <a:pt x="579" y="2"/>
                      </a:lnTo>
                      <a:lnTo>
                        <a:pt x="581" y="4"/>
                      </a:lnTo>
                      <a:lnTo>
                        <a:pt x="581" y="8"/>
                      </a:lnTo>
                      <a:lnTo>
                        <a:pt x="1218" y="8"/>
                      </a:lnTo>
                      <a:lnTo>
                        <a:pt x="644" y="572"/>
                      </a:lnTo>
                      <a:lnTo>
                        <a:pt x="20" y="572"/>
                      </a:lnTo>
                      <a:lnTo>
                        <a:pt x="583" y="6"/>
                      </a:lnTo>
                      <a:lnTo>
                        <a:pt x="581" y="4"/>
                      </a:lnTo>
                      <a:lnTo>
                        <a:pt x="581" y="8"/>
                      </a:lnTo>
                      <a:lnTo>
                        <a:pt x="581" y="4"/>
                      </a:ln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Freeform 41"/>
                <p:cNvSpPr>
                  <a:spLocks/>
                </p:cNvSpPr>
                <p:nvPr/>
              </p:nvSpPr>
              <p:spPr bwMode="auto">
                <a:xfrm>
                  <a:off x="1007470" y="2361714"/>
                  <a:ext cx="2395294" cy="1805763"/>
                </a:xfrm>
                <a:custGeom>
                  <a:avLst/>
                  <a:gdLst>
                    <a:gd name="T0" fmla="*/ 581 w 1238"/>
                    <a:gd name="T1" fmla="*/ 4 h 581"/>
                    <a:gd name="T2" fmla="*/ 579 w 1238"/>
                    <a:gd name="T3" fmla="*/ 2 h 581"/>
                    <a:gd name="T4" fmla="*/ 0 w 1238"/>
                    <a:gd name="T5" fmla="*/ 581 h 581"/>
                    <a:gd name="T6" fmla="*/ 648 w 1238"/>
                    <a:gd name="T7" fmla="*/ 581 h 581"/>
                    <a:gd name="T8" fmla="*/ 1238 w 1238"/>
                    <a:gd name="T9" fmla="*/ 0 h 581"/>
                    <a:gd name="T10" fmla="*/ 579 w 1238"/>
                    <a:gd name="T11" fmla="*/ 0 h 581"/>
                    <a:gd name="T12" fmla="*/ 579 w 1238"/>
                    <a:gd name="T13" fmla="*/ 2 h 581"/>
                    <a:gd name="T14" fmla="*/ 581 w 1238"/>
                    <a:gd name="T15" fmla="*/ 4 h 581"/>
                    <a:gd name="T16" fmla="*/ 581 w 1238"/>
                    <a:gd name="T17" fmla="*/ 8 h 581"/>
                    <a:gd name="T18" fmla="*/ 1218 w 1238"/>
                    <a:gd name="T19" fmla="*/ 8 h 581"/>
                    <a:gd name="T20" fmla="*/ 644 w 1238"/>
                    <a:gd name="T21" fmla="*/ 572 h 581"/>
                    <a:gd name="T22" fmla="*/ 20 w 1238"/>
                    <a:gd name="T23" fmla="*/ 572 h 581"/>
                    <a:gd name="T24" fmla="*/ 583 w 1238"/>
                    <a:gd name="T25" fmla="*/ 6 h 581"/>
                    <a:gd name="T26" fmla="*/ 581 w 1238"/>
                    <a:gd name="T27" fmla="*/ 4 h 581"/>
                    <a:gd name="T28" fmla="*/ 581 w 1238"/>
                    <a:gd name="T29" fmla="*/ 8 h 581"/>
                    <a:gd name="T30" fmla="*/ 581 w 1238"/>
                    <a:gd name="T31" fmla="*/ 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38" h="581">
                      <a:moveTo>
                        <a:pt x="581" y="4"/>
                      </a:moveTo>
                      <a:lnTo>
                        <a:pt x="579" y="2"/>
                      </a:lnTo>
                      <a:lnTo>
                        <a:pt x="0" y="581"/>
                      </a:lnTo>
                      <a:lnTo>
                        <a:pt x="648" y="581"/>
                      </a:lnTo>
                      <a:lnTo>
                        <a:pt x="1238" y="0"/>
                      </a:lnTo>
                      <a:lnTo>
                        <a:pt x="579" y="0"/>
                      </a:lnTo>
                      <a:lnTo>
                        <a:pt x="579" y="2"/>
                      </a:lnTo>
                      <a:lnTo>
                        <a:pt x="581" y="4"/>
                      </a:lnTo>
                      <a:lnTo>
                        <a:pt x="581" y="8"/>
                      </a:lnTo>
                      <a:lnTo>
                        <a:pt x="1218" y="8"/>
                      </a:lnTo>
                      <a:lnTo>
                        <a:pt x="644" y="572"/>
                      </a:lnTo>
                      <a:lnTo>
                        <a:pt x="20" y="572"/>
                      </a:lnTo>
                      <a:lnTo>
                        <a:pt x="583" y="6"/>
                      </a:lnTo>
                      <a:lnTo>
                        <a:pt x="581" y="4"/>
                      </a:lnTo>
                      <a:lnTo>
                        <a:pt x="581" y="8"/>
                      </a:lnTo>
                      <a:lnTo>
                        <a:pt x="581" y="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Freeform 42"/>
                <p:cNvSpPr>
                  <a:spLocks noEditPoints="1"/>
                </p:cNvSpPr>
                <p:nvPr/>
              </p:nvSpPr>
              <p:spPr bwMode="auto">
                <a:xfrm>
                  <a:off x="1245451" y="2520224"/>
                  <a:ext cx="1901918" cy="1538473"/>
                </a:xfrm>
                <a:custGeom>
                  <a:avLst/>
                  <a:gdLst>
                    <a:gd name="T0" fmla="*/ 77 w 983"/>
                    <a:gd name="T1" fmla="*/ 495 h 495"/>
                    <a:gd name="T2" fmla="*/ 94 w 983"/>
                    <a:gd name="T3" fmla="*/ 495 h 495"/>
                    <a:gd name="T4" fmla="*/ 142 w 983"/>
                    <a:gd name="T5" fmla="*/ 487 h 495"/>
                    <a:gd name="T6" fmla="*/ 223 w 983"/>
                    <a:gd name="T7" fmla="*/ 487 h 495"/>
                    <a:gd name="T8" fmla="*/ 223 w 983"/>
                    <a:gd name="T9" fmla="*/ 487 h 495"/>
                    <a:gd name="T10" fmla="*/ 272 w 983"/>
                    <a:gd name="T11" fmla="*/ 495 h 495"/>
                    <a:gd name="T12" fmla="*/ 288 w 983"/>
                    <a:gd name="T13" fmla="*/ 495 h 495"/>
                    <a:gd name="T14" fmla="*/ 337 w 983"/>
                    <a:gd name="T15" fmla="*/ 487 h 495"/>
                    <a:gd name="T16" fmla="*/ 418 w 983"/>
                    <a:gd name="T17" fmla="*/ 487 h 495"/>
                    <a:gd name="T18" fmla="*/ 418 w 983"/>
                    <a:gd name="T19" fmla="*/ 487 h 495"/>
                    <a:gd name="T20" fmla="*/ 466 w 983"/>
                    <a:gd name="T21" fmla="*/ 495 h 495"/>
                    <a:gd name="T22" fmla="*/ 0 w 983"/>
                    <a:gd name="T23" fmla="*/ 495 h 495"/>
                    <a:gd name="T24" fmla="*/ 25 w 983"/>
                    <a:gd name="T25" fmla="*/ 483 h 495"/>
                    <a:gd name="T26" fmla="*/ 487 w 983"/>
                    <a:gd name="T27" fmla="*/ 493 h 495"/>
                    <a:gd name="T28" fmla="*/ 31 w 983"/>
                    <a:gd name="T29" fmla="*/ 467 h 495"/>
                    <a:gd name="T30" fmla="*/ 537 w 983"/>
                    <a:gd name="T31" fmla="*/ 430 h 495"/>
                    <a:gd name="T32" fmla="*/ 537 w 983"/>
                    <a:gd name="T33" fmla="*/ 430 h 495"/>
                    <a:gd name="T34" fmla="*/ 94 w 983"/>
                    <a:gd name="T35" fmla="*/ 416 h 495"/>
                    <a:gd name="T36" fmla="*/ 556 w 983"/>
                    <a:gd name="T37" fmla="*/ 424 h 495"/>
                    <a:gd name="T38" fmla="*/ 100 w 983"/>
                    <a:gd name="T39" fmla="*/ 398 h 495"/>
                    <a:gd name="T40" fmla="*/ 606 w 983"/>
                    <a:gd name="T41" fmla="*/ 361 h 495"/>
                    <a:gd name="T42" fmla="*/ 606 w 983"/>
                    <a:gd name="T43" fmla="*/ 361 h 495"/>
                    <a:gd name="T44" fmla="*/ 163 w 983"/>
                    <a:gd name="T45" fmla="*/ 347 h 495"/>
                    <a:gd name="T46" fmla="*/ 625 w 983"/>
                    <a:gd name="T47" fmla="*/ 357 h 495"/>
                    <a:gd name="T48" fmla="*/ 169 w 983"/>
                    <a:gd name="T49" fmla="*/ 329 h 495"/>
                    <a:gd name="T50" fmla="*/ 675 w 983"/>
                    <a:gd name="T51" fmla="*/ 294 h 495"/>
                    <a:gd name="T52" fmla="*/ 675 w 983"/>
                    <a:gd name="T53" fmla="*/ 294 h 495"/>
                    <a:gd name="T54" fmla="*/ 233 w 983"/>
                    <a:gd name="T55" fmla="*/ 278 h 495"/>
                    <a:gd name="T56" fmla="*/ 693 w 983"/>
                    <a:gd name="T57" fmla="*/ 288 h 495"/>
                    <a:gd name="T58" fmla="*/ 238 w 983"/>
                    <a:gd name="T59" fmla="*/ 262 h 495"/>
                    <a:gd name="T60" fmla="*/ 746 w 983"/>
                    <a:gd name="T61" fmla="*/ 225 h 495"/>
                    <a:gd name="T62" fmla="*/ 746 w 983"/>
                    <a:gd name="T63" fmla="*/ 225 h 495"/>
                    <a:gd name="T64" fmla="*/ 302 w 983"/>
                    <a:gd name="T65" fmla="*/ 211 h 495"/>
                    <a:gd name="T66" fmla="*/ 762 w 983"/>
                    <a:gd name="T67" fmla="*/ 219 h 495"/>
                    <a:gd name="T68" fmla="*/ 308 w 983"/>
                    <a:gd name="T69" fmla="*/ 192 h 495"/>
                    <a:gd name="T70" fmla="*/ 815 w 983"/>
                    <a:gd name="T71" fmla="*/ 156 h 495"/>
                    <a:gd name="T72" fmla="*/ 815 w 983"/>
                    <a:gd name="T73" fmla="*/ 156 h 495"/>
                    <a:gd name="T74" fmla="*/ 371 w 983"/>
                    <a:gd name="T75" fmla="*/ 142 h 495"/>
                    <a:gd name="T76" fmla="*/ 831 w 983"/>
                    <a:gd name="T77" fmla="*/ 150 h 495"/>
                    <a:gd name="T78" fmla="*/ 377 w 983"/>
                    <a:gd name="T79" fmla="*/ 125 h 495"/>
                    <a:gd name="T80" fmla="*/ 884 w 983"/>
                    <a:gd name="T81" fmla="*/ 87 h 495"/>
                    <a:gd name="T82" fmla="*/ 884 w 983"/>
                    <a:gd name="T83" fmla="*/ 87 h 495"/>
                    <a:gd name="T84" fmla="*/ 440 w 983"/>
                    <a:gd name="T85" fmla="*/ 73 h 495"/>
                    <a:gd name="T86" fmla="*/ 900 w 983"/>
                    <a:gd name="T87" fmla="*/ 83 h 495"/>
                    <a:gd name="T88" fmla="*/ 446 w 983"/>
                    <a:gd name="T89" fmla="*/ 56 h 495"/>
                    <a:gd name="T90" fmla="*/ 953 w 983"/>
                    <a:gd name="T91" fmla="*/ 20 h 495"/>
                    <a:gd name="T92" fmla="*/ 953 w 983"/>
                    <a:gd name="T93" fmla="*/ 20 h 495"/>
                    <a:gd name="T94" fmla="*/ 543 w 983"/>
                    <a:gd name="T95" fmla="*/ 10 h 495"/>
                    <a:gd name="T96" fmla="*/ 560 w 983"/>
                    <a:gd name="T97" fmla="*/ 10 h 495"/>
                    <a:gd name="T98" fmla="*/ 608 w 983"/>
                    <a:gd name="T99" fmla="*/ 2 h 495"/>
                    <a:gd name="T100" fmla="*/ 689 w 983"/>
                    <a:gd name="T101" fmla="*/ 2 h 495"/>
                    <a:gd name="T102" fmla="*/ 689 w 983"/>
                    <a:gd name="T103" fmla="*/ 2 h 495"/>
                    <a:gd name="T104" fmla="*/ 738 w 983"/>
                    <a:gd name="T105" fmla="*/ 10 h 495"/>
                    <a:gd name="T106" fmla="*/ 754 w 983"/>
                    <a:gd name="T107" fmla="*/ 10 h 495"/>
                    <a:gd name="T108" fmla="*/ 803 w 983"/>
                    <a:gd name="T109" fmla="*/ 2 h 495"/>
                    <a:gd name="T110" fmla="*/ 884 w 983"/>
                    <a:gd name="T111" fmla="*/ 2 h 495"/>
                    <a:gd name="T112" fmla="*/ 884 w 983"/>
                    <a:gd name="T113" fmla="*/ 2 h 495"/>
                    <a:gd name="T114" fmla="*/ 933 w 983"/>
                    <a:gd name="T115" fmla="*/ 10 h 495"/>
                    <a:gd name="T116" fmla="*/ 949 w 983"/>
                    <a:gd name="T117" fmla="*/ 10 h 495"/>
                    <a:gd name="T118" fmla="*/ 975 w 983"/>
                    <a:gd name="T119" fmla="*/ 8 h 495"/>
                    <a:gd name="T120" fmla="*/ 487 w 983"/>
                    <a:gd name="T121" fmla="*/ 28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3" h="495">
                      <a:moveTo>
                        <a:pt x="77" y="487"/>
                      </a:moveTo>
                      <a:lnTo>
                        <a:pt x="45" y="487"/>
                      </a:lnTo>
                      <a:lnTo>
                        <a:pt x="45" y="495"/>
                      </a:lnTo>
                      <a:lnTo>
                        <a:pt x="77" y="495"/>
                      </a:lnTo>
                      <a:lnTo>
                        <a:pt x="77" y="487"/>
                      </a:lnTo>
                      <a:close/>
                      <a:moveTo>
                        <a:pt x="126" y="487"/>
                      </a:moveTo>
                      <a:lnTo>
                        <a:pt x="94" y="487"/>
                      </a:lnTo>
                      <a:lnTo>
                        <a:pt x="94" y="495"/>
                      </a:lnTo>
                      <a:lnTo>
                        <a:pt x="126" y="495"/>
                      </a:lnTo>
                      <a:lnTo>
                        <a:pt x="126" y="487"/>
                      </a:lnTo>
                      <a:close/>
                      <a:moveTo>
                        <a:pt x="175" y="487"/>
                      </a:moveTo>
                      <a:lnTo>
                        <a:pt x="142" y="487"/>
                      </a:lnTo>
                      <a:lnTo>
                        <a:pt x="142" y="495"/>
                      </a:lnTo>
                      <a:lnTo>
                        <a:pt x="175" y="495"/>
                      </a:lnTo>
                      <a:lnTo>
                        <a:pt x="175" y="487"/>
                      </a:lnTo>
                      <a:close/>
                      <a:moveTo>
                        <a:pt x="223" y="487"/>
                      </a:moveTo>
                      <a:lnTo>
                        <a:pt x="191" y="487"/>
                      </a:lnTo>
                      <a:lnTo>
                        <a:pt x="191" y="495"/>
                      </a:lnTo>
                      <a:lnTo>
                        <a:pt x="223" y="495"/>
                      </a:lnTo>
                      <a:lnTo>
                        <a:pt x="223" y="487"/>
                      </a:lnTo>
                      <a:close/>
                      <a:moveTo>
                        <a:pt x="272" y="487"/>
                      </a:moveTo>
                      <a:lnTo>
                        <a:pt x="240" y="487"/>
                      </a:lnTo>
                      <a:lnTo>
                        <a:pt x="240" y="495"/>
                      </a:lnTo>
                      <a:lnTo>
                        <a:pt x="272" y="495"/>
                      </a:lnTo>
                      <a:lnTo>
                        <a:pt x="272" y="487"/>
                      </a:lnTo>
                      <a:close/>
                      <a:moveTo>
                        <a:pt x="321" y="487"/>
                      </a:moveTo>
                      <a:lnTo>
                        <a:pt x="288" y="487"/>
                      </a:lnTo>
                      <a:lnTo>
                        <a:pt x="288" y="495"/>
                      </a:lnTo>
                      <a:lnTo>
                        <a:pt x="321" y="495"/>
                      </a:lnTo>
                      <a:lnTo>
                        <a:pt x="321" y="487"/>
                      </a:lnTo>
                      <a:close/>
                      <a:moveTo>
                        <a:pt x="369" y="487"/>
                      </a:moveTo>
                      <a:lnTo>
                        <a:pt x="337" y="487"/>
                      </a:lnTo>
                      <a:lnTo>
                        <a:pt x="337" y="495"/>
                      </a:lnTo>
                      <a:lnTo>
                        <a:pt x="369" y="495"/>
                      </a:lnTo>
                      <a:lnTo>
                        <a:pt x="369" y="487"/>
                      </a:lnTo>
                      <a:close/>
                      <a:moveTo>
                        <a:pt x="418" y="487"/>
                      </a:moveTo>
                      <a:lnTo>
                        <a:pt x="385" y="487"/>
                      </a:lnTo>
                      <a:lnTo>
                        <a:pt x="385" y="495"/>
                      </a:lnTo>
                      <a:lnTo>
                        <a:pt x="418" y="495"/>
                      </a:lnTo>
                      <a:lnTo>
                        <a:pt x="418" y="487"/>
                      </a:lnTo>
                      <a:close/>
                      <a:moveTo>
                        <a:pt x="466" y="487"/>
                      </a:moveTo>
                      <a:lnTo>
                        <a:pt x="434" y="487"/>
                      </a:lnTo>
                      <a:lnTo>
                        <a:pt x="434" y="495"/>
                      </a:lnTo>
                      <a:lnTo>
                        <a:pt x="466" y="495"/>
                      </a:lnTo>
                      <a:lnTo>
                        <a:pt x="466" y="487"/>
                      </a:lnTo>
                      <a:close/>
                      <a:moveTo>
                        <a:pt x="19" y="477"/>
                      </a:moveTo>
                      <a:lnTo>
                        <a:pt x="17" y="481"/>
                      </a:lnTo>
                      <a:lnTo>
                        <a:pt x="0" y="495"/>
                      </a:lnTo>
                      <a:lnTo>
                        <a:pt x="29" y="495"/>
                      </a:lnTo>
                      <a:lnTo>
                        <a:pt x="29" y="487"/>
                      </a:lnTo>
                      <a:lnTo>
                        <a:pt x="21" y="487"/>
                      </a:lnTo>
                      <a:lnTo>
                        <a:pt x="25" y="483"/>
                      </a:lnTo>
                      <a:lnTo>
                        <a:pt x="19" y="477"/>
                      </a:lnTo>
                      <a:close/>
                      <a:moveTo>
                        <a:pt x="503" y="465"/>
                      </a:moveTo>
                      <a:lnTo>
                        <a:pt x="481" y="487"/>
                      </a:lnTo>
                      <a:lnTo>
                        <a:pt x="487" y="493"/>
                      </a:lnTo>
                      <a:lnTo>
                        <a:pt x="509" y="471"/>
                      </a:lnTo>
                      <a:lnTo>
                        <a:pt x="503" y="465"/>
                      </a:lnTo>
                      <a:close/>
                      <a:moveTo>
                        <a:pt x="53" y="444"/>
                      </a:moveTo>
                      <a:lnTo>
                        <a:pt x="31" y="467"/>
                      </a:lnTo>
                      <a:lnTo>
                        <a:pt x="37" y="473"/>
                      </a:lnTo>
                      <a:lnTo>
                        <a:pt x="59" y="448"/>
                      </a:lnTo>
                      <a:lnTo>
                        <a:pt x="53" y="444"/>
                      </a:lnTo>
                      <a:close/>
                      <a:moveTo>
                        <a:pt x="537" y="430"/>
                      </a:moveTo>
                      <a:lnTo>
                        <a:pt x="515" y="452"/>
                      </a:lnTo>
                      <a:lnTo>
                        <a:pt x="521" y="458"/>
                      </a:lnTo>
                      <a:lnTo>
                        <a:pt x="543" y="436"/>
                      </a:lnTo>
                      <a:lnTo>
                        <a:pt x="537" y="430"/>
                      </a:lnTo>
                      <a:close/>
                      <a:moveTo>
                        <a:pt x="88" y="410"/>
                      </a:moveTo>
                      <a:lnTo>
                        <a:pt x="65" y="432"/>
                      </a:lnTo>
                      <a:lnTo>
                        <a:pt x="71" y="438"/>
                      </a:lnTo>
                      <a:lnTo>
                        <a:pt x="94" y="416"/>
                      </a:lnTo>
                      <a:lnTo>
                        <a:pt x="88" y="410"/>
                      </a:lnTo>
                      <a:close/>
                      <a:moveTo>
                        <a:pt x="572" y="396"/>
                      </a:moveTo>
                      <a:lnTo>
                        <a:pt x="550" y="418"/>
                      </a:lnTo>
                      <a:lnTo>
                        <a:pt x="556" y="424"/>
                      </a:lnTo>
                      <a:lnTo>
                        <a:pt x="578" y="402"/>
                      </a:lnTo>
                      <a:lnTo>
                        <a:pt x="572" y="396"/>
                      </a:lnTo>
                      <a:close/>
                      <a:moveTo>
                        <a:pt x="122" y="375"/>
                      </a:moveTo>
                      <a:lnTo>
                        <a:pt x="100" y="398"/>
                      </a:lnTo>
                      <a:lnTo>
                        <a:pt x="106" y="404"/>
                      </a:lnTo>
                      <a:lnTo>
                        <a:pt x="128" y="381"/>
                      </a:lnTo>
                      <a:lnTo>
                        <a:pt x="122" y="375"/>
                      </a:lnTo>
                      <a:close/>
                      <a:moveTo>
                        <a:pt x="606" y="361"/>
                      </a:moveTo>
                      <a:lnTo>
                        <a:pt x="584" y="385"/>
                      </a:lnTo>
                      <a:lnTo>
                        <a:pt x="590" y="389"/>
                      </a:lnTo>
                      <a:lnTo>
                        <a:pt x="612" y="367"/>
                      </a:lnTo>
                      <a:lnTo>
                        <a:pt x="606" y="361"/>
                      </a:lnTo>
                      <a:close/>
                      <a:moveTo>
                        <a:pt x="159" y="341"/>
                      </a:moveTo>
                      <a:lnTo>
                        <a:pt x="134" y="363"/>
                      </a:lnTo>
                      <a:lnTo>
                        <a:pt x="140" y="369"/>
                      </a:lnTo>
                      <a:lnTo>
                        <a:pt x="163" y="347"/>
                      </a:lnTo>
                      <a:lnTo>
                        <a:pt x="159" y="341"/>
                      </a:lnTo>
                      <a:close/>
                      <a:moveTo>
                        <a:pt x="641" y="326"/>
                      </a:moveTo>
                      <a:lnTo>
                        <a:pt x="618" y="351"/>
                      </a:lnTo>
                      <a:lnTo>
                        <a:pt x="625" y="357"/>
                      </a:lnTo>
                      <a:lnTo>
                        <a:pt x="647" y="333"/>
                      </a:lnTo>
                      <a:lnTo>
                        <a:pt x="641" y="326"/>
                      </a:lnTo>
                      <a:close/>
                      <a:moveTo>
                        <a:pt x="193" y="306"/>
                      </a:moveTo>
                      <a:lnTo>
                        <a:pt x="169" y="329"/>
                      </a:lnTo>
                      <a:lnTo>
                        <a:pt x="175" y="335"/>
                      </a:lnTo>
                      <a:lnTo>
                        <a:pt x="197" y="312"/>
                      </a:lnTo>
                      <a:lnTo>
                        <a:pt x="193" y="306"/>
                      </a:lnTo>
                      <a:close/>
                      <a:moveTo>
                        <a:pt x="675" y="294"/>
                      </a:moveTo>
                      <a:lnTo>
                        <a:pt x="653" y="316"/>
                      </a:lnTo>
                      <a:lnTo>
                        <a:pt x="659" y="322"/>
                      </a:lnTo>
                      <a:lnTo>
                        <a:pt x="681" y="298"/>
                      </a:lnTo>
                      <a:lnTo>
                        <a:pt x="675" y="294"/>
                      </a:lnTo>
                      <a:close/>
                      <a:moveTo>
                        <a:pt x="227" y="272"/>
                      </a:moveTo>
                      <a:lnTo>
                        <a:pt x="203" y="296"/>
                      </a:lnTo>
                      <a:lnTo>
                        <a:pt x="209" y="300"/>
                      </a:lnTo>
                      <a:lnTo>
                        <a:pt x="233" y="278"/>
                      </a:lnTo>
                      <a:lnTo>
                        <a:pt x="227" y="272"/>
                      </a:lnTo>
                      <a:close/>
                      <a:moveTo>
                        <a:pt x="712" y="259"/>
                      </a:moveTo>
                      <a:lnTo>
                        <a:pt x="687" y="282"/>
                      </a:lnTo>
                      <a:lnTo>
                        <a:pt x="693" y="288"/>
                      </a:lnTo>
                      <a:lnTo>
                        <a:pt x="716" y="266"/>
                      </a:lnTo>
                      <a:lnTo>
                        <a:pt x="712" y="259"/>
                      </a:lnTo>
                      <a:close/>
                      <a:moveTo>
                        <a:pt x="262" y="239"/>
                      </a:moveTo>
                      <a:lnTo>
                        <a:pt x="238" y="262"/>
                      </a:lnTo>
                      <a:lnTo>
                        <a:pt x="244" y="268"/>
                      </a:lnTo>
                      <a:lnTo>
                        <a:pt x="268" y="243"/>
                      </a:lnTo>
                      <a:lnTo>
                        <a:pt x="262" y="239"/>
                      </a:lnTo>
                      <a:close/>
                      <a:moveTo>
                        <a:pt x="746" y="225"/>
                      </a:moveTo>
                      <a:lnTo>
                        <a:pt x="722" y="247"/>
                      </a:lnTo>
                      <a:lnTo>
                        <a:pt x="728" y="253"/>
                      </a:lnTo>
                      <a:lnTo>
                        <a:pt x="750" y="231"/>
                      </a:lnTo>
                      <a:lnTo>
                        <a:pt x="746" y="225"/>
                      </a:lnTo>
                      <a:close/>
                      <a:moveTo>
                        <a:pt x="296" y="205"/>
                      </a:moveTo>
                      <a:lnTo>
                        <a:pt x="274" y="227"/>
                      </a:lnTo>
                      <a:lnTo>
                        <a:pt x="278" y="233"/>
                      </a:lnTo>
                      <a:lnTo>
                        <a:pt x="302" y="211"/>
                      </a:lnTo>
                      <a:lnTo>
                        <a:pt x="296" y="205"/>
                      </a:lnTo>
                      <a:close/>
                      <a:moveTo>
                        <a:pt x="781" y="190"/>
                      </a:moveTo>
                      <a:lnTo>
                        <a:pt x="756" y="213"/>
                      </a:lnTo>
                      <a:lnTo>
                        <a:pt x="762" y="219"/>
                      </a:lnTo>
                      <a:lnTo>
                        <a:pt x="787" y="197"/>
                      </a:lnTo>
                      <a:lnTo>
                        <a:pt x="781" y="190"/>
                      </a:lnTo>
                      <a:close/>
                      <a:moveTo>
                        <a:pt x="331" y="170"/>
                      </a:moveTo>
                      <a:lnTo>
                        <a:pt x="308" y="192"/>
                      </a:lnTo>
                      <a:lnTo>
                        <a:pt x="313" y="199"/>
                      </a:lnTo>
                      <a:lnTo>
                        <a:pt x="337" y="176"/>
                      </a:lnTo>
                      <a:lnTo>
                        <a:pt x="331" y="170"/>
                      </a:lnTo>
                      <a:close/>
                      <a:moveTo>
                        <a:pt x="815" y="156"/>
                      </a:moveTo>
                      <a:lnTo>
                        <a:pt x="791" y="178"/>
                      </a:lnTo>
                      <a:lnTo>
                        <a:pt x="797" y="184"/>
                      </a:lnTo>
                      <a:lnTo>
                        <a:pt x="821" y="162"/>
                      </a:lnTo>
                      <a:lnTo>
                        <a:pt x="815" y="156"/>
                      </a:lnTo>
                      <a:close/>
                      <a:moveTo>
                        <a:pt x="365" y="136"/>
                      </a:moveTo>
                      <a:lnTo>
                        <a:pt x="343" y="158"/>
                      </a:lnTo>
                      <a:lnTo>
                        <a:pt x="349" y="164"/>
                      </a:lnTo>
                      <a:lnTo>
                        <a:pt x="371" y="142"/>
                      </a:lnTo>
                      <a:lnTo>
                        <a:pt x="365" y="136"/>
                      </a:lnTo>
                      <a:close/>
                      <a:moveTo>
                        <a:pt x="849" y="121"/>
                      </a:moveTo>
                      <a:lnTo>
                        <a:pt x="825" y="146"/>
                      </a:lnTo>
                      <a:lnTo>
                        <a:pt x="831" y="150"/>
                      </a:lnTo>
                      <a:lnTo>
                        <a:pt x="856" y="127"/>
                      </a:lnTo>
                      <a:lnTo>
                        <a:pt x="849" y="121"/>
                      </a:lnTo>
                      <a:close/>
                      <a:moveTo>
                        <a:pt x="400" y="101"/>
                      </a:moveTo>
                      <a:lnTo>
                        <a:pt x="377" y="125"/>
                      </a:lnTo>
                      <a:lnTo>
                        <a:pt x="383" y="130"/>
                      </a:lnTo>
                      <a:lnTo>
                        <a:pt x="406" y="107"/>
                      </a:lnTo>
                      <a:lnTo>
                        <a:pt x="400" y="101"/>
                      </a:lnTo>
                      <a:close/>
                      <a:moveTo>
                        <a:pt x="884" y="87"/>
                      </a:moveTo>
                      <a:lnTo>
                        <a:pt x="862" y="111"/>
                      </a:lnTo>
                      <a:lnTo>
                        <a:pt x="866" y="115"/>
                      </a:lnTo>
                      <a:lnTo>
                        <a:pt x="890" y="93"/>
                      </a:lnTo>
                      <a:lnTo>
                        <a:pt x="884" y="87"/>
                      </a:lnTo>
                      <a:close/>
                      <a:moveTo>
                        <a:pt x="434" y="67"/>
                      </a:moveTo>
                      <a:lnTo>
                        <a:pt x="412" y="91"/>
                      </a:lnTo>
                      <a:lnTo>
                        <a:pt x="418" y="97"/>
                      </a:lnTo>
                      <a:lnTo>
                        <a:pt x="440" y="73"/>
                      </a:lnTo>
                      <a:lnTo>
                        <a:pt x="434" y="67"/>
                      </a:lnTo>
                      <a:close/>
                      <a:moveTo>
                        <a:pt x="918" y="54"/>
                      </a:moveTo>
                      <a:lnTo>
                        <a:pt x="896" y="77"/>
                      </a:lnTo>
                      <a:lnTo>
                        <a:pt x="900" y="83"/>
                      </a:lnTo>
                      <a:lnTo>
                        <a:pt x="924" y="58"/>
                      </a:lnTo>
                      <a:lnTo>
                        <a:pt x="918" y="54"/>
                      </a:lnTo>
                      <a:close/>
                      <a:moveTo>
                        <a:pt x="471" y="34"/>
                      </a:moveTo>
                      <a:lnTo>
                        <a:pt x="446" y="56"/>
                      </a:lnTo>
                      <a:lnTo>
                        <a:pt x="452" y="63"/>
                      </a:lnTo>
                      <a:lnTo>
                        <a:pt x="475" y="40"/>
                      </a:lnTo>
                      <a:lnTo>
                        <a:pt x="471" y="34"/>
                      </a:lnTo>
                      <a:close/>
                      <a:moveTo>
                        <a:pt x="953" y="20"/>
                      </a:moveTo>
                      <a:lnTo>
                        <a:pt x="930" y="42"/>
                      </a:lnTo>
                      <a:lnTo>
                        <a:pt x="935" y="48"/>
                      </a:lnTo>
                      <a:lnTo>
                        <a:pt x="959" y="26"/>
                      </a:lnTo>
                      <a:lnTo>
                        <a:pt x="953" y="20"/>
                      </a:lnTo>
                      <a:close/>
                      <a:moveTo>
                        <a:pt x="543" y="2"/>
                      </a:moveTo>
                      <a:lnTo>
                        <a:pt x="511" y="2"/>
                      </a:lnTo>
                      <a:lnTo>
                        <a:pt x="511" y="10"/>
                      </a:lnTo>
                      <a:lnTo>
                        <a:pt x="543" y="10"/>
                      </a:lnTo>
                      <a:lnTo>
                        <a:pt x="543" y="2"/>
                      </a:lnTo>
                      <a:close/>
                      <a:moveTo>
                        <a:pt x="592" y="2"/>
                      </a:moveTo>
                      <a:lnTo>
                        <a:pt x="560" y="2"/>
                      </a:lnTo>
                      <a:lnTo>
                        <a:pt x="560" y="10"/>
                      </a:lnTo>
                      <a:lnTo>
                        <a:pt x="592" y="10"/>
                      </a:lnTo>
                      <a:lnTo>
                        <a:pt x="592" y="2"/>
                      </a:lnTo>
                      <a:close/>
                      <a:moveTo>
                        <a:pt x="641" y="2"/>
                      </a:moveTo>
                      <a:lnTo>
                        <a:pt x="608" y="2"/>
                      </a:lnTo>
                      <a:lnTo>
                        <a:pt x="608" y="10"/>
                      </a:lnTo>
                      <a:lnTo>
                        <a:pt x="641" y="10"/>
                      </a:lnTo>
                      <a:lnTo>
                        <a:pt x="641" y="2"/>
                      </a:lnTo>
                      <a:close/>
                      <a:moveTo>
                        <a:pt x="689" y="2"/>
                      </a:moveTo>
                      <a:lnTo>
                        <a:pt x="657" y="2"/>
                      </a:lnTo>
                      <a:lnTo>
                        <a:pt x="657" y="10"/>
                      </a:lnTo>
                      <a:lnTo>
                        <a:pt x="689" y="10"/>
                      </a:lnTo>
                      <a:lnTo>
                        <a:pt x="689" y="2"/>
                      </a:lnTo>
                      <a:close/>
                      <a:moveTo>
                        <a:pt x="738" y="2"/>
                      </a:moveTo>
                      <a:lnTo>
                        <a:pt x="706" y="2"/>
                      </a:lnTo>
                      <a:lnTo>
                        <a:pt x="706" y="10"/>
                      </a:lnTo>
                      <a:lnTo>
                        <a:pt x="738" y="10"/>
                      </a:lnTo>
                      <a:lnTo>
                        <a:pt x="738" y="2"/>
                      </a:lnTo>
                      <a:close/>
                      <a:moveTo>
                        <a:pt x="787" y="2"/>
                      </a:moveTo>
                      <a:lnTo>
                        <a:pt x="754" y="2"/>
                      </a:lnTo>
                      <a:lnTo>
                        <a:pt x="754" y="10"/>
                      </a:lnTo>
                      <a:lnTo>
                        <a:pt x="787" y="10"/>
                      </a:lnTo>
                      <a:lnTo>
                        <a:pt x="787" y="2"/>
                      </a:lnTo>
                      <a:close/>
                      <a:moveTo>
                        <a:pt x="835" y="2"/>
                      </a:moveTo>
                      <a:lnTo>
                        <a:pt x="803" y="2"/>
                      </a:lnTo>
                      <a:lnTo>
                        <a:pt x="803" y="10"/>
                      </a:lnTo>
                      <a:lnTo>
                        <a:pt x="835" y="10"/>
                      </a:lnTo>
                      <a:lnTo>
                        <a:pt x="835" y="2"/>
                      </a:lnTo>
                      <a:close/>
                      <a:moveTo>
                        <a:pt x="884" y="2"/>
                      </a:moveTo>
                      <a:lnTo>
                        <a:pt x="851" y="2"/>
                      </a:lnTo>
                      <a:lnTo>
                        <a:pt x="851" y="10"/>
                      </a:lnTo>
                      <a:lnTo>
                        <a:pt x="884" y="10"/>
                      </a:lnTo>
                      <a:lnTo>
                        <a:pt x="884" y="2"/>
                      </a:lnTo>
                      <a:close/>
                      <a:moveTo>
                        <a:pt x="933" y="2"/>
                      </a:moveTo>
                      <a:lnTo>
                        <a:pt x="900" y="2"/>
                      </a:lnTo>
                      <a:lnTo>
                        <a:pt x="900" y="10"/>
                      </a:lnTo>
                      <a:lnTo>
                        <a:pt x="933" y="10"/>
                      </a:lnTo>
                      <a:lnTo>
                        <a:pt x="933" y="2"/>
                      </a:lnTo>
                      <a:close/>
                      <a:moveTo>
                        <a:pt x="983" y="2"/>
                      </a:moveTo>
                      <a:lnTo>
                        <a:pt x="949" y="2"/>
                      </a:lnTo>
                      <a:lnTo>
                        <a:pt x="949" y="10"/>
                      </a:lnTo>
                      <a:lnTo>
                        <a:pt x="965" y="10"/>
                      </a:lnTo>
                      <a:lnTo>
                        <a:pt x="971" y="14"/>
                      </a:lnTo>
                      <a:lnTo>
                        <a:pt x="973" y="10"/>
                      </a:lnTo>
                      <a:lnTo>
                        <a:pt x="975" y="8"/>
                      </a:lnTo>
                      <a:lnTo>
                        <a:pt x="983" y="2"/>
                      </a:lnTo>
                      <a:close/>
                      <a:moveTo>
                        <a:pt x="505" y="0"/>
                      </a:moveTo>
                      <a:lnTo>
                        <a:pt x="481" y="22"/>
                      </a:lnTo>
                      <a:lnTo>
                        <a:pt x="487" y="28"/>
                      </a:lnTo>
                      <a:lnTo>
                        <a:pt x="509" y="6"/>
                      </a:lnTo>
                      <a:lnTo>
                        <a:pt x="505" y="0"/>
                      </a:lnTo>
                      <a:close/>
                    </a:path>
                  </a:pathLst>
                </a:custGeom>
                <a:solidFill>
                  <a:srgbClr val="B2B4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Freeform 43"/>
                <p:cNvSpPr>
                  <a:spLocks noEditPoints="1"/>
                </p:cNvSpPr>
                <p:nvPr/>
              </p:nvSpPr>
              <p:spPr bwMode="auto">
                <a:xfrm>
                  <a:off x="1245451" y="2520224"/>
                  <a:ext cx="1901918" cy="1538473"/>
                </a:xfrm>
                <a:custGeom>
                  <a:avLst/>
                  <a:gdLst>
                    <a:gd name="T0" fmla="*/ 77 w 983"/>
                    <a:gd name="T1" fmla="*/ 495 h 495"/>
                    <a:gd name="T2" fmla="*/ 94 w 983"/>
                    <a:gd name="T3" fmla="*/ 495 h 495"/>
                    <a:gd name="T4" fmla="*/ 142 w 983"/>
                    <a:gd name="T5" fmla="*/ 487 h 495"/>
                    <a:gd name="T6" fmla="*/ 223 w 983"/>
                    <a:gd name="T7" fmla="*/ 487 h 495"/>
                    <a:gd name="T8" fmla="*/ 223 w 983"/>
                    <a:gd name="T9" fmla="*/ 487 h 495"/>
                    <a:gd name="T10" fmla="*/ 272 w 983"/>
                    <a:gd name="T11" fmla="*/ 495 h 495"/>
                    <a:gd name="T12" fmla="*/ 288 w 983"/>
                    <a:gd name="T13" fmla="*/ 495 h 495"/>
                    <a:gd name="T14" fmla="*/ 337 w 983"/>
                    <a:gd name="T15" fmla="*/ 487 h 495"/>
                    <a:gd name="T16" fmla="*/ 418 w 983"/>
                    <a:gd name="T17" fmla="*/ 487 h 495"/>
                    <a:gd name="T18" fmla="*/ 418 w 983"/>
                    <a:gd name="T19" fmla="*/ 487 h 495"/>
                    <a:gd name="T20" fmla="*/ 466 w 983"/>
                    <a:gd name="T21" fmla="*/ 495 h 495"/>
                    <a:gd name="T22" fmla="*/ 0 w 983"/>
                    <a:gd name="T23" fmla="*/ 495 h 495"/>
                    <a:gd name="T24" fmla="*/ 25 w 983"/>
                    <a:gd name="T25" fmla="*/ 483 h 495"/>
                    <a:gd name="T26" fmla="*/ 487 w 983"/>
                    <a:gd name="T27" fmla="*/ 493 h 495"/>
                    <a:gd name="T28" fmla="*/ 31 w 983"/>
                    <a:gd name="T29" fmla="*/ 467 h 495"/>
                    <a:gd name="T30" fmla="*/ 537 w 983"/>
                    <a:gd name="T31" fmla="*/ 430 h 495"/>
                    <a:gd name="T32" fmla="*/ 537 w 983"/>
                    <a:gd name="T33" fmla="*/ 430 h 495"/>
                    <a:gd name="T34" fmla="*/ 94 w 983"/>
                    <a:gd name="T35" fmla="*/ 416 h 495"/>
                    <a:gd name="T36" fmla="*/ 556 w 983"/>
                    <a:gd name="T37" fmla="*/ 424 h 495"/>
                    <a:gd name="T38" fmla="*/ 100 w 983"/>
                    <a:gd name="T39" fmla="*/ 398 h 495"/>
                    <a:gd name="T40" fmla="*/ 606 w 983"/>
                    <a:gd name="T41" fmla="*/ 361 h 495"/>
                    <a:gd name="T42" fmla="*/ 606 w 983"/>
                    <a:gd name="T43" fmla="*/ 361 h 495"/>
                    <a:gd name="T44" fmla="*/ 163 w 983"/>
                    <a:gd name="T45" fmla="*/ 347 h 495"/>
                    <a:gd name="T46" fmla="*/ 625 w 983"/>
                    <a:gd name="T47" fmla="*/ 357 h 495"/>
                    <a:gd name="T48" fmla="*/ 169 w 983"/>
                    <a:gd name="T49" fmla="*/ 329 h 495"/>
                    <a:gd name="T50" fmla="*/ 675 w 983"/>
                    <a:gd name="T51" fmla="*/ 294 h 495"/>
                    <a:gd name="T52" fmla="*/ 675 w 983"/>
                    <a:gd name="T53" fmla="*/ 294 h 495"/>
                    <a:gd name="T54" fmla="*/ 233 w 983"/>
                    <a:gd name="T55" fmla="*/ 278 h 495"/>
                    <a:gd name="T56" fmla="*/ 693 w 983"/>
                    <a:gd name="T57" fmla="*/ 288 h 495"/>
                    <a:gd name="T58" fmla="*/ 238 w 983"/>
                    <a:gd name="T59" fmla="*/ 262 h 495"/>
                    <a:gd name="T60" fmla="*/ 746 w 983"/>
                    <a:gd name="T61" fmla="*/ 225 h 495"/>
                    <a:gd name="T62" fmla="*/ 746 w 983"/>
                    <a:gd name="T63" fmla="*/ 225 h 495"/>
                    <a:gd name="T64" fmla="*/ 302 w 983"/>
                    <a:gd name="T65" fmla="*/ 211 h 495"/>
                    <a:gd name="T66" fmla="*/ 762 w 983"/>
                    <a:gd name="T67" fmla="*/ 219 h 495"/>
                    <a:gd name="T68" fmla="*/ 308 w 983"/>
                    <a:gd name="T69" fmla="*/ 192 h 495"/>
                    <a:gd name="T70" fmla="*/ 815 w 983"/>
                    <a:gd name="T71" fmla="*/ 156 h 495"/>
                    <a:gd name="T72" fmla="*/ 815 w 983"/>
                    <a:gd name="T73" fmla="*/ 156 h 495"/>
                    <a:gd name="T74" fmla="*/ 371 w 983"/>
                    <a:gd name="T75" fmla="*/ 142 h 495"/>
                    <a:gd name="T76" fmla="*/ 831 w 983"/>
                    <a:gd name="T77" fmla="*/ 150 h 495"/>
                    <a:gd name="T78" fmla="*/ 377 w 983"/>
                    <a:gd name="T79" fmla="*/ 125 h 495"/>
                    <a:gd name="T80" fmla="*/ 884 w 983"/>
                    <a:gd name="T81" fmla="*/ 87 h 495"/>
                    <a:gd name="T82" fmla="*/ 884 w 983"/>
                    <a:gd name="T83" fmla="*/ 87 h 495"/>
                    <a:gd name="T84" fmla="*/ 440 w 983"/>
                    <a:gd name="T85" fmla="*/ 73 h 495"/>
                    <a:gd name="T86" fmla="*/ 900 w 983"/>
                    <a:gd name="T87" fmla="*/ 83 h 495"/>
                    <a:gd name="T88" fmla="*/ 446 w 983"/>
                    <a:gd name="T89" fmla="*/ 56 h 495"/>
                    <a:gd name="T90" fmla="*/ 953 w 983"/>
                    <a:gd name="T91" fmla="*/ 20 h 495"/>
                    <a:gd name="T92" fmla="*/ 953 w 983"/>
                    <a:gd name="T93" fmla="*/ 20 h 495"/>
                    <a:gd name="T94" fmla="*/ 543 w 983"/>
                    <a:gd name="T95" fmla="*/ 10 h 495"/>
                    <a:gd name="T96" fmla="*/ 560 w 983"/>
                    <a:gd name="T97" fmla="*/ 10 h 495"/>
                    <a:gd name="T98" fmla="*/ 608 w 983"/>
                    <a:gd name="T99" fmla="*/ 2 h 495"/>
                    <a:gd name="T100" fmla="*/ 689 w 983"/>
                    <a:gd name="T101" fmla="*/ 2 h 495"/>
                    <a:gd name="T102" fmla="*/ 689 w 983"/>
                    <a:gd name="T103" fmla="*/ 2 h 495"/>
                    <a:gd name="T104" fmla="*/ 738 w 983"/>
                    <a:gd name="T105" fmla="*/ 10 h 495"/>
                    <a:gd name="T106" fmla="*/ 754 w 983"/>
                    <a:gd name="T107" fmla="*/ 10 h 495"/>
                    <a:gd name="T108" fmla="*/ 803 w 983"/>
                    <a:gd name="T109" fmla="*/ 2 h 495"/>
                    <a:gd name="T110" fmla="*/ 884 w 983"/>
                    <a:gd name="T111" fmla="*/ 2 h 495"/>
                    <a:gd name="T112" fmla="*/ 884 w 983"/>
                    <a:gd name="T113" fmla="*/ 2 h 495"/>
                    <a:gd name="T114" fmla="*/ 933 w 983"/>
                    <a:gd name="T115" fmla="*/ 10 h 495"/>
                    <a:gd name="T116" fmla="*/ 949 w 983"/>
                    <a:gd name="T117" fmla="*/ 10 h 495"/>
                    <a:gd name="T118" fmla="*/ 975 w 983"/>
                    <a:gd name="T119" fmla="*/ 8 h 495"/>
                    <a:gd name="T120" fmla="*/ 487 w 983"/>
                    <a:gd name="T121" fmla="*/ 28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3" h="495">
                      <a:moveTo>
                        <a:pt x="77" y="487"/>
                      </a:moveTo>
                      <a:lnTo>
                        <a:pt x="45" y="487"/>
                      </a:lnTo>
                      <a:lnTo>
                        <a:pt x="45" y="495"/>
                      </a:lnTo>
                      <a:lnTo>
                        <a:pt x="77" y="495"/>
                      </a:lnTo>
                      <a:lnTo>
                        <a:pt x="77" y="487"/>
                      </a:lnTo>
                      <a:moveTo>
                        <a:pt x="126" y="487"/>
                      </a:moveTo>
                      <a:lnTo>
                        <a:pt x="94" y="487"/>
                      </a:lnTo>
                      <a:lnTo>
                        <a:pt x="94" y="495"/>
                      </a:lnTo>
                      <a:lnTo>
                        <a:pt x="126" y="495"/>
                      </a:lnTo>
                      <a:lnTo>
                        <a:pt x="126" y="487"/>
                      </a:lnTo>
                      <a:moveTo>
                        <a:pt x="175" y="487"/>
                      </a:moveTo>
                      <a:lnTo>
                        <a:pt x="142" y="487"/>
                      </a:lnTo>
                      <a:lnTo>
                        <a:pt x="142" y="495"/>
                      </a:lnTo>
                      <a:lnTo>
                        <a:pt x="175" y="495"/>
                      </a:lnTo>
                      <a:lnTo>
                        <a:pt x="175" y="487"/>
                      </a:lnTo>
                      <a:moveTo>
                        <a:pt x="223" y="487"/>
                      </a:moveTo>
                      <a:lnTo>
                        <a:pt x="191" y="487"/>
                      </a:lnTo>
                      <a:lnTo>
                        <a:pt x="191" y="495"/>
                      </a:lnTo>
                      <a:lnTo>
                        <a:pt x="223" y="495"/>
                      </a:lnTo>
                      <a:lnTo>
                        <a:pt x="223" y="487"/>
                      </a:lnTo>
                      <a:moveTo>
                        <a:pt x="272" y="487"/>
                      </a:moveTo>
                      <a:lnTo>
                        <a:pt x="240" y="487"/>
                      </a:lnTo>
                      <a:lnTo>
                        <a:pt x="240" y="495"/>
                      </a:lnTo>
                      <a:lnTo>
                        <a:pt x="272" y="495"/>
                      </a:lnTo>
                      <a:lnTo>
                        <a:pt x="272" y="487"/>
                      </a:lnTo>
                      <a:moveTo>
                        <a:pt x="321" y="487"/>
                      </a:moveTo>
                      <a:lnTo>
                        <a:pt x="288" y="487"/>
                      </a:lnTo>
                      <a:lnTo>
                        <a:pt x="288" y="495"/>
                      </a:lnTo>
                      <a:lnTo>
                        <a:pt x="321" y="495"/>
                      </a:lnTo>
                      <a:lnTo>
                        <a:pt x="321" y="487"/>
                      </a:lnTo>
                      <a:moveTo>
                        <a:pt x="369" y="487"/>
                      </a:moveTo>
                      <a:lnTo>
                        <a:pt x="337" y="487"/>
                      </a:lnTo>
                      <a:lnTo>
                        <a:pt x="337" y="495"/>
                      </a:lnTo>
                      <a:lnTo>
                        <a:pt x="369" y="495"/>
                      </a:lnTo>
                      <a:lnTo>
                        <a:pt x="369" y="487"/>
                      </a:lnTo>
                      <a:moveTo>
                        <a:pt x="418" y="487"/>
                      </a:moveTo>
                      <a:lnTo>
                        <a:pt x="385" y="487"/>
                      </a:lnTo>
                      <a:lnTo>
                        <a:pt x="385" y="495"/>
                      </a:lnTo>
                      <a:lnTo>
                        <a:pt x="418" y="495"/>
                      </a:lnTo>
                      <a:lnTo>
                        <a:pt x="418" y="487"/>
                      </a:lnTo>
                      <a:moveTo>
                        <a:pt x="466" y="487"/>
                      </a:moveTo>
                      <a:lnTo>
                        <a:pt x="434" y="487"/>
                      </a:lnTo>
                      <a:lnTo>
                        <a:pt x="434" y="495"/>
                      </a:lnTo>
                      <a:lnTo>
                        <a:pt x="466" y="495"/>
                      </a:lnTo>
                      <a:lnTo>
                        <a:pt x="466" y="487"/>
                      </a:lnTo>
                      <a:moveTo>
                        <a:pt x="19" y="477"/>
                      </a:moveTo>
                      <a:lnTo>
                        <a:pt x="17" y="481"/>
                      </a:lnTo>
                      <a:lnTo>
                        <a:pt x="0" y="495"/>
                      </a:lnTo>
                      <a:lnTo>
                        <a:pt x="29" y="495"/>
                      </a:lnTo>
                      <a:lnTo>
                        <a:pt x="29" y="487"/>
                      </a:lnTo>
                      <a:lnTo>
                        <a:pt x="21" y="487"/>
                      </a:lnTo>
                      <a:lnTo>
                        <a:pt x="25" y="483"/>
                      </a:lnTo>
                      <a:lnTo>
                        <a:pt x="19" y="477"/>
                      </a:lnTo>
                      <a:moveTo>
                        <a:pt x="503" y="465"/>
                      </a:moveTo>
                      <a:lnTo>
                        <a:pt x="481" y="487"/>
                      </a:lnTo>
                      <a:lnTo>
                        <a:pt x="487" y="493"/>
                      </a:lnTo>
                      <a:lnTo>
                        <a:pt x="509" y="471"/>
                      </a:lnTo>
                      <a:lnTo>
                        <a:pt x="503" y="465"/>
                      </a:lnTo>
                      <a:moveTo>
                        <a:pt x="53" y="444"/>
                      </a:moveTo>
                      <a:lnTo>
                        <a:pt x="31" y="467"/>
                      </a:lnTo>
                      <a:lnTo>
                        <a:pt x="37" y="473"/>
                      </a:lnTo>
                      <a:lnTo>
                        <a:pt x="59" y="448"/>
                      </a:lnTo>
                      <a:lnTo>
                        <a:pt x="53" y="444"/>
                      </a:lnTo>
                      <a:moveTo>
                        <a:pt x="537" y="430"/>
                      </a:moveTo>
                      <a:lnTo>
                        <a:pt x="515" y="452"/>
                      </a:lnTo>
                      <a:lnTo>
                        <a:pt x="521" y="458"/>
                      </a:lnTo>
                      <a:lnTo>
                        <a:pt x="543" y="436"/>
                      </a:lnTo>
                      <a:lnTo>
                        <a:pt x="537" y="430"/>
                      </a:lnTo>
                      <a:moveTo>
                        <a:pt x="88" y="410"/>
                      </a:moveTo>
                      <a:lnTo>
                        <a:pt x="65" y="432"/>
                      </a:lnTo>
                      <a:lnTo>
                        <a:pt x="71" y="438"/>
                      </a:lnTo>
                      <a:lnTo>
                        <a:pt x="94" y="416"/>
                      </a:lnTo>
                      <a:lnTo>
                        <a:pt x="88" y="410"/>
                      </a:lnTo>
                      <a:moveTo>
                        <a:pt x="572" y="396"/>
                      </a:moveTo>
                      <a:lnTo>
                        <a:pt x="550" y="418"/>
                      </a:lnTo>
                      <a:lnTo>
                        <a:pt x="556" y="424"/>
                      </a:lnTo>
                      <a:lnTo>
                        <a:pt x="578" y="402"/>
                      </a:lnTo>
                      <a:lnTo>
                        <a:pt x="572" y="396"/>
                      </a:lnTo>
                      <a:moveTo>
                        <a:pt x="122" y="375"/>
                      </a:moveTo>
                      <a:lnTo>
                        <a:pt x="100" y="398"/>
                      </a:lnTo>
                      <a:lnTo>
                        <a:pt x="106" y="404"/>
                      </a:lnTo>
                      <a:lnTo>
                        <a:pt x="128" y="381"/>
                      </a:lnTo>
                      <a:lnTo>
                        <a:pt x="122" y="375"/>
                      </a:lnTo>
                      <a:moveTo>
                        <a:pt x="606" y="361"/>
                      </a:moveTo>
                      <a:lnTo>
                        <a:pt x="584" y="385"/>
                      </a:lnTo>
                      <a:lnTo>
                        <a:pt x="590" y="389"/>
                      </a:lnTo>
                      <a:lnTo>
                        <a:pt x="612" y="367"/>
                      </a:lnTo>
                      <a:lnTo>
                        <a:pt x="606" y="361"/>
                      </a:lnTo>
                      <a:moveTo>
                        <a:pt x="159" y="341"/>
                      </a:moveTo>
                      <a:lnTo>
                        <a:pt x="134" y="363"/>
                      </a:lnTo>
                      <a:lnTo>
                        <a:pt x="140" y="369"/>
                      </a:lnTo>
                      <a:lnTo>
                        <a:pt x="163" y="347"/>
                      </a:lnTo>
                      <a:lnTo>
                        <a:pt x="159" y="341"/>
                      </a:lnTo>
                      <a:moveTo>
                        <a:pt x="641" y="326"/>
                      </a:moveTo>
                      <a:lnTo>
                        <a:pt x="618" y="351"/>
                      </a:lnTo>
                      <a:lnTo>
                        <a:pt x="625" y="357"/>
                      </a:lnTo>
                      <a:lnTo>
                        <a:pt x="647" y="333"/>
                      </a:lnTo>
                      <a:lnTo>
                        <a:pt x="641" y="326"/>
                      </a:lnTo>
                      <a:moveTo>
                        <a:pt x="193" y="306"/>
                      </a:moveTo>
                      <a:lnTo>
                        <a:pt x="169" y="329"/>
                      </a:lnTo>
                      <a:lnTo>
                        <a:pt x="175" y="335"/>
                      </a:lnTo>
                      <a:lnTo>
                        <a:pt x="197" y="312"/>
                      </a:lnTo>
                      <a:lnTo>
                        <a:pt x="193" y="306"/>
                      </a:lnTo>
                      <a:moveTo>
                        <a:pt x="675" y="294"/>
                      </a:moveTo>
                      <a:lnTo>
                        <a:pt x="653" y="316"/>
                      </a:lnTo>
                      <a:lnTo>
                        <a:pt x="659" y="322"/>
                      </a:lnTo>
                      <a:lnTo>
                        <a:pt x="681" y="298"/>
                      </a:lnTo>
                      <a:lnTo>
                        <a:pt x="675" y="294"/>
                      </a:lnTo>
                      <a:moveTo>
                        <a:pt x="227" y="272"/>
                      </a:moveTo>
                      <a:lnTo>
                        <a:pt x="203" y="296"/>
                      </a:lnTo>
                      <a:lnTo>
                        <a:pt x="209" y="300"/>
                      </a:lnTo>
                      <a:lnTo>
                        <a:pt x="233" y="278"/>
                      </a:lnTo>
                      <a:lnTo>
                        <a:pt x="227" y="272"/>
                      </a:lnTo>
                      <a:moveTo>
                        <a:pt x="712" y="259"/>
                      </a:moveTo>
                      <a:lnTo>
                        <a:pt x="687" y="282"/>
                      </a:lnTo>
                      <a:lnTo>
                        <a:pt x="693" y="288"/>
                      </a:lnTo>
                      <a:lnTo>
                        <a:pt x="716" y="266"/>
                      </a:lnTo>
                      <a:lnTo>
                        <a:pt x="712" y="259"/>
                      </a:lnTo>
                      <a:moveTo>
                        <a:pt x="262" y="239"/>
                      </a:moveTo>
                      <a:lnTo>
                        <a:pt x="238" y="262"/>
                      </a:lnTo>
                      <a:lnTo>
                        <a:pt x="244" y="268"/>
                      </a:lnTo>
                      <a:lnTo>
                        <a:pt x="268" y="243"/>
                      </a:lnTo>
                      <a:lnTo>
                        <a:pt x="262" y="239"/>
                      </a:lnTo>
                      <a:moveTo>
                        <a:pt x="746" y="225"/>
                      </a:moveTo>
                      <a:lnTo>
                        <a:pt x="722" y="247"/>
                      </a:lnTo>
                      <a:lnTo>
                        <a:pt x="728" y="253"/>
                      </a:lnTo>
                      <a:lnTo>
                        <a:pt x="750" y="231"/>
                      </a:lnTo>
                      <a:lnTo>
                        <a:pt x="746" y="225"/>
                      </a:lnTo>
                      <a:moveTo>
                        <a:pt x="296" y="205"/>
                      </a:moveTo>
                      <a:lnTo>
                        <a:pt x="274" y="227"/>
                      </a:lnTo>
                      <a:lnTo>
                        <a:pt x="278" y="233"/>
                      </a:lnTo>
                      <a:lnTo>
                        <a:pt x="302" y="211"/>
                      </a:lnTo>
                      <a:lnTo>
                        <a:pt x="296" y="205"/>
                      </a:lnTo>
                      <a:moveTo>
                        <a:pt x="781" y="190"/>
                      </a:moveTo>
                      <a:lnTo>
                        <a:pt x="756" y="213"/>
                      </a:lnTo>
                      <a:lnTo>
                        <a:pt x="762" y="219"/>
                      </a:lnTo>
                      <a:lnTo>
                        <a:pt x="787" y="197"/>
                      </a:lnTo>
                      <a:lnTo>
                        <a:pt x="781" y="190"/>
                      </a:lnTo>
                      <a:moveTo>
                        <a:pt x="331" y="170"/>
                      </a:moveTo>
                      <a:lnTo>
                        <a:pt x="308" y="192"/>
                      </a:lnTo>
                      <a:lnTo>
                        <a:pt x="313" y="199"/>
                      </a:lnTo>
                      <a:lnTo>
                        <a:pt x="337" y="176"/>
                      </a:lnTo>
                      <a:lnTo>
                        <a:pt x="331" y="170"/>
                      </a:lnTo>
                      <a:moveTo>
                        <a:pt x="815" y="156"/>
                      </a:moveTo>
                      <a:lnTo>
                        <a:pt x="791" y="178"/>
                      </a:lnTo>
                      <a:lnTo>
                        <a:pt x="797" y="184"/>
                      </a:lnTo>
                      <a:lnTo>
                        <a:pt x="821" y="162"/>
                      </a:lnTo>
                      <a:lnTo>
                        <a:pt x="815" y="156"/>
                      </a:lnTo>
                      <a:moveTo>
                        <a:pt x="365" y="136"/>
                      </a:moveTo>
                      <a:lnTo>
                        <a:pt x="343" y="158"/>
                      </a:lnTo>
                      <a:lnTo>
                        <a:pt x="349" y="164"/>
                      </a:lnTo>
                      <a:lnTo>
                        <a:pt x="371" y="142"/>
                      </a:lnTo>
                      <a:lnTo>
                        <a:pt x="365" y="136"/>
                      </a:lnTo>
                      <a:moveTo>
                        <a:pt x="849" y="121"/>
                      </a:moveTo>
                      <a:lnTo>
                        <a:pt x="825" y="146"/>
                      </a:lnTo>
                      <a:lnTo>
                        <a:pt x="831" y="150"/>
                      </a:lnTo>
                      <a:lnTo>
                        <a:pt x="856" y="127"/>
                      </a:lnTo>
                      <a:lnTo>
                        <a:pt x="849" y="121"/>
                      </a:lnTo>
                      <a:moveTo>
                        <a:pt x="400" y="101"/>
                      </a:moveTo>
                      <a:lnTo>
                        <a:pt x="377" y="125"/>
                      </a:lnTo>
                      <a:lnTo>
                        <a:pt x="383" y="130"/>
                      </a:lnTo>
                      <a:lnTo>
                        <a:pt x="406" y="107"/>
                      </a:lnTo>
                      <a:lnTo>
                        <a:pt x="400" y="101"/>
                      </a:lnTo>
                      <a:moveTo>
                        <a:pt x="884" y="87"/>
                      </a:moveTo>
                      <a:lnTo>
                        <a:pt x="862" y="111"/>
                      </a:lnTo>
                      <a:lnTo>
                        <a:pt x="866" y="115"/>
                      </a:lnTo>
                      <a:lnTo>
                        <a:pt x="890" y="93"/>
                      </a:lnTo>
                      <a:lnTo>
                        <a:pt x="884" y="87"/>
                      </a:lnTo>
                      <a:moveTo>
                        <a:pt x="434" y="67"/>
                      </a:moveTo>
                      <a:lnTo>
                        <a:pt x="412" y="91"/>
                      </a:lnTo>
                      <a:lnTo>
                        <a:pt x="418" y="97"/>
                      </a:lnTo>
                      <a:lnTo>
                        <a:pt x="440" y="73"/>
                      </a:lnTo>
                      <a:lnTo>
                        <a:pt x="434" y="67"/>
                      </a:lnTo>
                      <a:moveTo>
                        <a:pt x="918" y="54"/>
                      </a:moveTo>
                      <a:lnTo>
                        <a:pt x="896" y="77"/>
                      </a:lnTo>
                      <a:lnTo>
                        <a:pt x="900" y="83"/>
                      </a:lnTo>
                      <a:lnTo>
                        <a:pt x="924" y="58"/>
                      </a:lnTo>
                      <a:lnTo>
                        <a:pt x="918" y="54"/>
                      </a:lnTo>
                      <a:moveTo>
                        <a:pt x="471" y="34"/>
                      </a:moveTo>
                      <a:lnTo>
                        <a:pt x="446" y="56"/>
                      </a:lnTo>
                      <a:lnTo>
                        <a:pt x="452" y="63"/>
                      </a:lnTo>
                      <a:lnTo>
                        <a:pt x="475" y="40"/>
                      </a:lnTo>
                      <a:lnTo>
                        <a:pt x="471" y="34"/>
                      </a:lnTo>
                      <a:moveTo>
                        <a:pt x="953" y="20"/>
                      </a:moveTo>
                      <a:lnTo>
                        <a:pt x="930" y="42"/>
                      </a:lnTo>
                      <a:lnTo>
                        <a:pt x="935" y="48"/>
                      </a:lnTo>
                      <a:lnTo>
                        <a:pt x="959" y="26"/>
                      </a:lnTo>
                      <a:lnTo>
                        <a:pt x="953" y="20"/>
                      </a:lnTo>
                      <a:moveTo>
                        <a:pt x="543" y="2"/>
                      </a:moveTo>
                      <a:lnTo>
                        <a:pt x="511" y="2"/>
                      </a:lnTo>
                      <a:lnTo>
                        <a:pt x="511" y="10"/>
                      </a:lnTo>
                      <a:lnTo>
                        <a:pt x="543" y="10"/>
                      </a:lnTo>
                      <a:lnTo>
                        <a:pt x="543" y="2"/>
                      </a:lnTo>
                      <a:moveTo>
                        <a:pt x="592" y="2"/>
                      </a:moveTo>
                      <a:lnTo>
                        <a:pt x="560" y="2"/>
                      </a:lnTo>
                      <a:lnTo>
                        <a:pt x="560" y="10"/>
                      </a:lnTo>
                      <a:lnTo>
                        <a:pt x="592" y="10"/>
                      </a:lnTo>
                      <a:lnTo>
                        <a:pt x="592" y="2"/>
                      </a:lnTo>
                      <a:moveTo>
                        <a:pt x="641" y="2"/>
                      </a:moveTo>
                      <a:lnTo>
                        <a:pt x="608" y="2"/>
                      </a:lnTo>
                      <a:lnTo>
                        <a:pt x="608" y="10"/>
                      </a:lnTo>
                      <a:lnTo>
                        <a:pt x="641" y="10"/>
                      </a:lnTo>
                      <a:lnTo>
                        <a:pt x="641" y="2"/>
                      </a:lnTo>
                      <a:moveTo>
                        <a:pt x="689" y="2"/>
                      </a:moveTo>
                      <a:lnTo>
                        <a:pt x="657" y="2"/>
                      </a:lnTo>
                      <a:lnTo>
                        <a:pt x="657" y="10"/>
                      </a:lnTo>
                      <a:lnTo>
                        <a:pt x="689" y="10"/>
                      </a:lnTo>
                      <a:lnTo>
                        <a:pt x="689" y="2"/>
                      </a:lnTo>
                      <a:moveTo>
                        <a:pt x="738" y="2"/>
                      </a:moveTo>
                      <a:lnTo>
                        <a:pt x="706" y="2"/>
                      </a:lnTo>
                      <a:lnTo>
                        <a:pt x="706" y="10"/>
                      </a:lnTo>
                      <a:lnTo>
                        <a:pt x="738" y="10"/>
                      </a:lnTo>
                      <a:lnTo>
                        <a:pt x="738" y="2"/>
                      </a:lnTo>
                      <a:moveTo>
                        <a:pt x="787" y="2"/>
                      </a:moveTo>
                      <a:lnTo>
                        <a:pt x="754" y="2"/>
                      </a:lnTo>
                      <a:lnTo>
                        <a:pt x="754" y="10"/>
                      </a:lnTo>
                      <a:lnTo>
                        <a:pt x="787" y="10"/>
                      </a:lnTo>
                      <a:lnTo>
                        <a:pt x="787" y="2"/>
                      </a:lnTo>
                      <a:moveTo>
                        <a:pt x="835" y="2"/>
                      </a:moveTo>
                      <a:lnTo>
                        <a:pt x="803" y="2"/>
                      </a:lnTo>
                      <a:lnTo>
                        <a:pt x="803" y="10"/>
                      </a:lnTo>
                      <a:lnTo>
                        <a:pt x="835" y="10"/>
                      </a:lnTo>
                      <a:lnTo>
                        <a:pt x="835" y="2"/>
                      </a:lnTo>
                      <a:moveTo>
                        <a:pt x="884" y="2"/>
                      </a:moveTo>
                      <a:lnTo>
                        <a:pt x="851" y="2"/>
                      </a:lnTo>
                      <a:lnTo>
                        <a:pt x="851" y="10"/>
                      </a:lnTo>
                      <a:lnTo>
                        <a:pt x="884" y="10"/>
                      </a:lnTo>
                      <a:lnTo>
                        <a:pt x="884" y="2"/>
                      </a:lnTo>
                      <a:moveTo>
                        <a:pt x="933" y="2"/>
                      </a:moveTo>
                      <a:lnTo>
                        <a:pt x="900" y="2"/>
                      </a:lnTo>
                      <a:lnTo>
                        <a:pt x="900" y="10"/>
                      </a:lnTo>
                      <a:lnTo>
                        <a:pt x="933" y="10"/>
                      </a:lnTo>
                      <a:lnTo>
                        <a:pt x="933" y="2"/>
                      </a:lnTo>
                      <a:moveTo>
                        <a:pt x="983" y="2"/>
                      </a:moveTo>
                      <a:lnTo>
                        <a:pt x="949" y="2"/>
                      </a:lnTo>
                      <a:lnTo>
                        <a:pt x="949" y="10"/>
                      </a:lnTo>
                      <a:lnTo>
                        <a:pt x="965" y="10"/>
                      </a:lnTo>
                      <a:lnTo>
                        <a:pt x="971" y="14"/>
                      </a:lnTo>
                      <a:lnTo>
                        <a:pt x="973" y="10"/>
                      </a:lnTo>
                      <a:lnTo>
                        <a:pt x="975" y="8"/>
                      </a:lnTo>
                      <a:lnTo>
                        <a:pt x="983" y="2"/>
                      </a:lnTo>
                      <a:moveTo>
                        <a:pt x="505" y="0"/>
                      </a:moveTo>
                      <a:lnTo>
                        <a:pt x="481" y="22"/>
                      </a:lnTo>
                      <a:lnTo>
                        <a:pt x="487" y="28"/>
                      </a:lnTo>
                      <a:lnTo>
                        <a:pt x="509" y="6"/>
                      </a:lnTo>
                      <a:lnTo>
                        <a:pt x="50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" name="Freeform 83"/>
                <p:cNvSpPr>
                  <a:spLocks/>
                </p:cNvSpPr>
                <p:nvPr/>
              </p:nvSpPr>
              <p:spPr bwMode="auto">
                <a:xfrm>
                  <a:off x="3528525" y="3023724"/>
                  <a:ext cx="446941" cy="317018"/>
                </a:xfrm>
                <a:custGeom>
                  <a:avLst/>
                  <a:gdLst>
                    <a:gd name="T0" fmla="*/ 0 w 114"/>
                    <a:gd name="T1" fmla="*/ 0 h 50"/>
                    <a:gd name="T2" fmla="*/ 0 w 114"/>
                    <a:gd name="T3" fmla="*/ 40 h 50"/>
                    <a:gd name="T4" fmla="*/ 60 w 114"/>
                    <a:gd name="T5" fmla="*/ 49 h 50"/>
                    <a:gd name="T6" fmla="*/ 114 w 114"/>
                    <a:gd name="T7" fmla="*/ 40 h 50"/>
                    <a:gd name="T8" fmla="*/ 114 w 114"/>
                    <a:gd name="T9" fmla="*/ 0 h 50"/>
                    <a:gd name="T10" fmla="*/ 0 w 114"/>
                    <a:gd name="T11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50">
                      <a:moveTo>
                        <a:pt x="0" y="0"/>
                      </a:move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0"/>
                        <a:pt x="15" y="48"/>
                        <a:pt x="60" y="49"/>
                      </a:cubicBezTo>
                      <a:cubicBezTo>
                        <a:pt x="105" y="50"/>
                        <a:pt x="114" y="40"/>
                        <a:pt x="114" y="4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B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2" name="Freeform 84"/>
                <p:cNvSpPr>
                  <a:spLocks/>
                </p:cNvSpPr>
                <p:nvPr/>
              </p:nvSpPr>
              <p:spPr bwMode="auto">
                <a:xfrm>
                  <a:off x="3520786" y="3011292"/>
                  <a:ext cx="462420" cy="335667"/>
                </a:xfrm>
                <a:custGeom>
                  <a:avLst/>
                  <a:gdLst>
                    <a:gd name="T0" fmla="*/ 2 w 118"/>
                    <a:gd name="T1" fmla="*/ 2 h 53"/>
                    <a:gd name="T2" fmla="*/ 0 w 118"/>
                    <a:gd name="T3" fmla="*/ 2 h 53"/>
                    <a:gd name="T4" fmla="*/ 0 w 118"/>
                    <a:gd name="T5" fmla="*/ 44 h 53"/>
                    <a:gd name="T6" fmla="*/ 1 w 118"/>
                    <a:gd name="T7" fmla="*/ 44 h 53"/>
                    <a:gd name="T8" fmla="*/ 62 w 118"/>
                    <a:gd name="T9" fmla="*/ 53 h 53"/>
                    <a:gd name="T10" fmla="*/ 70 w 118"/>
                    <a:gd name="T11" fmla="*/ 53 h 53"/>
                    <a:gd name="T12" fmla="*/ 108 w 118"/>
                    <a:gd name="T13" fmla="*/ 49 h 53"/>
                    <a:gd name="T14" fmla="*/ 117 w 118"/>
                    <a:gd name="T15" fmla="*/ 44 h 53"/>
                    <a:gd name="T16" fmla="*/ 118 w 118"/>
                    <a:gd name="T17" fmla="*/ 43 h 53"/>
                    <a:gd name="T18" fmla="*/ 118 w 118"/>
                    <a:gd name="T19" fmla="*/ 0 h 53"/>
                    <a:gd name="T20" fmla="*/ 0 w 118"/>
                    <a:gd name="T21" fmla="*/ 0 h 53"/>
                    <a:gd name="T22" fmla="*/ 0 w 118"/>
                    <a:gd name="T23" fmla="*/ 2 h 53"/>
                    <a:gd name="T24" fmla="*/ 2 w 118"/>
                    <a:gd name="T25" fmla="*/ 2 h 53"/>
                    <a:gd name="T26" fmla="*/ 2 w 118"/>
                    <a:gd name="T27" fmla="*/ 4 h 53"/>
                    <a:gd name="T28" fmla="*/ 114 w 118"/>
                    <a:gd name="T29" fmla="*/ 4 h 53"/>
                    <a:gd name="T30" fmla="*/ 114 w 118"/>
                    <a:gd name="T31" fmla="*/ 42 h 53"/>
                    <a:gd name="T32" fmla="*/ 116 w 118"/>
                    <a:gd name="T33" fmla="*/ 42 h 53"/>
                    <a:gd name="T34" fmla="*/ 114 w 118"/>
                    <a:gd name="T35" fmla="*/ 41 h 53"/>
                    <a:gd name="T36" fmla="*/ 115 w 118"/>
                    <a:gd name="T37" fmla="*/ 42 h 53"/>
                    <a:gd name="T38" fmla="*/ 114 w 118"/>
                    <a:gd name="T39" fmla="*/ 41 h 53"/>
                    <a:gd name="T40" fmla="*/ 114 w 118"/>
                    <a:gd name="T41" fmla="*/ 41 h 53"/>
                    <a:gd name="T42" fmla="*/ 115 w 118"/>
                    <a:gd name="T43" fmla="*/ 42 h 53"/>
                    <a:gd name="T44" fmla="*/ 114 w 118"/>
                    <a:gd name="T45" fmla="*/ 41 h 53"/>
                    <a:gd name="T46" fmla="*/ 114 w 118"/>
                    <a:gd name="T47" fmla="*/ 41 h 53"/>
                    <a:gd name="T48" fmla="*/ 70 w 118"/>
                    <a:gd name="T49" fmla="*/ 49 h 53"/>
                    <a:gd name="T50" fmla="*/ 62 w 118"/>
                    <a:gd name="T51" fmla="*/ 49 h 53"/>
                    <a:gd name="T52" fmla="*/ 16 w 118"/>
                    <a:gd name="T53" fmla="*/ 44 h 53"/>
                    <a:gd name="T54" fmla="*/ 6 w 118"/>
                    <a:gd name="T55" fmla="*/ 41 h 53"/>
                    <a:gd name="T56" fmla="*/ 4 w 118"/>
                    <a:gd name="T57" fmla="*/ 41 h 53"/>
                    <a:gd name="T58" fmla="*/ 3 w 118"/>
                    <a:gd name="T59" fmla="*/ 40 h 53"/>
                    <a:gd name="T60" fmla="*/ 3 w 118"/>
                    <a:gd name="T61" fmla="*/ 40 h 53"/>
                    <a:gd name="T62" fmla="*/ 3 w 118"/>
                    <a:gd name="T63" fmla="*/ 40 h 53"/>
                    <a:gd name="T64" fmla="*/ 2 w 118"/>
                    <a:gd name="T65" fmla="*/ 42 h 53"/>
                    <a:gd name="T66" fmla="*/ 5 w 118"/>
                    <a:gd name="T67" fmla="*/ 42 h 53"/>
                    <a:gd name="T68" fmla="*/ 5 w 118"/>
                    <a:gd name="T69" fmla="*/ 2 h 53"/>
                    <a:gd name="T70" fmla="*/ 2 w 118"/>
                    <a:gd name="T71" fmla="*/ 2 h 53"/>
                    <a:gd name="T72" fmla="*/ 2 w 118"/>
                    <a:gd name="T73" fmla="*/ 4 h 53"/>
                    <a:gd name="T74" fmla="*/ 2 w 118"/>
                    <a:gd name="T75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8" h="53">
                      <a:moveTo>
                        <a:pt x="2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2" y="44"/>
                        <a:pt x="17" y="52"/>
                        <a:pt x="62" y="53"/>
                      </a:cubicBezTo>
                      <a:cubicBezTo>
                        <a:pt x="65" y="53"/>
                        <a:pt x="67" y="53"/>
                        <a:pt x="70" y="53"/>
                      </a:cubicBezTo>
                      <a:cubicBezTo>
                        <a:pt x="89" y="53"/>
                        <a:pt x="101" y="51"/>
                        <a:pt x="108" y="49"/>
                      </a:cubicBezTo>
                      <a:cubicBezTo>
                        <a:pt x="115" y="46"/>
                        <a:pt x="117" y="44"/>
                        <a:pt x="117" y="44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2"/>
                        <a:pt x="114" y="42"/>
                        <a:pt x="114" y="42"/>
                      </a:cubicBezTo>
                      <a:cubicBezTo>
                        <a:pt x="116" y="42"/>
                        <a:pt x="116" y="42"/>
                        <a:pt x="116" y="42"/>
                      </a:cubicBezTo>
                      <a:cubicBezTo>
                        <a:pt x="114" y="41"/>
                        <a:pt x="114" y="41"/>
                        <a:pt x="114" y="4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114" y="41"/>
                        <a:pt x="114" y="41"/>
                        <a:pt x="114" y="41"/>
                      </a:cubicBezTo>
                      <a:cubicBezTo>
                        <a:pt x="114" y="41"/>
                        <a:pt x="114" y="41"/>
                        <a:pt x="114" y="4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114" y="41"/>
                        <a:pt x="114" y="41"/>
                        <a:pt x="114" y="41"/>
                      </a:cubicBezTo>
                      <a:cubicBezTo>
                        <a:pt x="114" y="41"/>
                        <a:pt x="114" y="41"/>
                        <a:pt x="114" y="41"/>
                      </a:cubicBezTo>
                      <a:cubicBezTo>
                        <a:pt x="112" y="43"/>
                        <a:pt x="102" y="49"/>
                        <a:pt x="70" y="49"/>
                      </a:cubicBezTo>
                      <a:cubicBezTo>
                        <a:pt x="67" y="49"/>
                        <a:pt x="65" y="49"/>
                        <a:pt x="62" y="49"/>
                      </a:cubicBezTo>
                      <a:cubicBezTo>
                        <a:pt x="40" y="48"/>
                        <a:pt x="25" y="46"/>
                        <a:pt x="16" y="44"/>
                      </a:cubicBezTo>
                      <a:cubicBezTo>
                        <a:pt x="11" y="43"/>
                        <a:pt x="8" y="42"/>
                        <a:pt x="6" y="41"/>
                      </a:cubicBezTo>
                      <a:cubicBezTo>
                        <a:pt x="5" y="41"/>
                        <a:pt x="4" y="41"/>
                        <a:pt x="4" y="41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BAD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3" name="Oval 85"/>
                <p:cNvSpPr>
                  <a:spLocks noChangeArrowheads="1"/>
                </p:cNvSpPr>
                <p:nvPr/>
              </p:nvSpPr>
              <p:spPr bwMode="auto">
                <a:xfrm>
                  <a:off x="3528525" y="2877646"/>
                  <a:ext cx="446941" cy="285938"/>
                </a:xfrm>
                <a:prstGeom prst="ellipse">
                  <a:avLst/>
                </a:prstGeom>
                <a:solidFill>
                  <a:srgbClr val="A2D6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4" name="Freeform 86"/>
                <p:cNvSpPr>
                  <a:spLocks/>
                </p:cNvSpPr>
                <p:nvPr/>
              </p:nvSpPr>
              <p:spPr bwMode="auto">
                <a:xfrm>
                  <a:off x="3520786" y="2865214"/>
                  <a:ext cx="462420" cy="310802"/>
                </a:xfrm>
                <a:custGeom>
                  <a:avLst/>
                  <a:gdLst>
                    <a:gd name="T0" fmla="*/ 116 w 118"/>
                    <a:gd name="T1" fmla="*/ 25 h 49"/>
                    <a:gd name="T2" fmla="*/ 114 w 118"/>
                    <a:gd name="T3" fmla="*/ 25 h 49"/>
                    <a:gd name="T4" fmla="*/ 110 w 118"/>
                    <a:gd name="T5" fmla="*/ 32 h 49"/>
                    <a:gd name="T6" fmla="*/ 90 w 118"/>
                    <a:gd name="T7" fmla="*/ 42 h 49"/>
                    <a:gd name="T8" fmla="*/ 59 w 118"/>
                    <a:gd name="T9" fmla="*/ 45 h 49"/>
                    <a:gd name="T10" fmla="*/ 20 w 118"/>
                    <a:gd name="T11" fmla="*/ 39 h 49"/>
                    <a:gd name="T12" fmla="*/ 8 w 118"/>
                    <a:gd name="T13" fmla="*/ 32 h 49"/>
                    <a:gd name="T14" fmla="*/ 4 w 118"/>
                    <a:gd name="T15" fmla="*/ 25 h 49"/>
                    <a:gd name="T16" fmla="*/ 8 w 118"/>
                    <a:gd name="T17" fmla="*/ 18 h 49"/>
                    <a:gd name="T18" fmla="*/ 28 w 118"/>
                    <a:gd name="T19" fmla="*/ 8 h 49"/>
                    <a:gd name="T20" fmla="*/ 59 w 118"/>
                    <a:gd name="T21" fmla="*/ 4 h 49"/>
                    <a:gd name="T22" fmla="*/ 98 w 118"/>
                    <a:gd name="T23" fmla="*/ 11 h 49"/>
                    <a:gd name="T24" fmla="*/ 110 w 118"/>
                    <a:gd name="T25" fmla="*/ 18 h 49"/>
                    <a:gd name="T26" fmla="*/ 114 w 118"/>
                    <a:gd name="T27" fmla="*/ 25 h 49"/>
                    <a:gd name="T28" fmla="*/ 116 w 118"/>
                    <a:gd name="T29" fmla="*/ 25 h 49"/>
                    <a:gd name="T30" fmla="*/ 118 w 118"/>
                    <a:gd name="T31" fmla="*/ 25 h 49"/>
                    <a:gd name="T32" fmla="*/ 113 w 118"/>
                    <a:gd name="T33" fmla="*/ 15 h 49"/>
                    <a:gd name="T34" fmla="*/ 91 w 118"/>
                    <a:gd name="T35" fmla="*/ 4 h 49"/>
                    <a:gd name="T36" fmla="*/ 59 w 118"/>
                    <a:gd name="T37" fmla="*/ 0 h 49"/>
                    <a:gd name="T38" fmla="*/ 18 w 118"/>
                    <a:gd name="T39" fmla="*/ 7 h 49"/>
                    <a:gd name="T40" fmla="*/ 5 w 118"/>
                    <a:gd name="T41" fmla="*/ 15 h 49"/>
                    <a:gd name="T42" fmla="*/ 0 w 118"/>
                    <a:gd name="T43" fmla="*/ 25 h 49"/>
                    <a:gd name="T44" fmla="*/ 5 w 118"/>
                    <a:gd name="T45" fmla="*/ 35 h 49"/>
                    <a:gd name="T46" fmla="*/ 27 w 118"/>
                    <a:gd name="T47" fmla="*/ 45 h 49"/>
                    <a:gd name="T48" fmla="*/ 59 w 118"/>
                    <a:gd name="T49" fmla="*/ 49 h 49"/>
                    <a:gd name="T50" fmla="*/ 100 w 118"/>
                    <a:gd name="T51" fmla="*/ 43 h 49"/>
                    <a:gd name="T52" fmla="*/ 113 w 118"/>
                    <a:gd name="T53" fmla="*/ 35 h 49"/>
                    <a:gd name="T54" fmla="*/ 118 w 118"/>
                    <a:gd name="T55" fmla="*/ 25 h 49"/>
                    <a:gd name="T56" fmla="*/ 116 w 118"/>
                    <a:gd name="T57" fmla="*/ 2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8" h="49">
                      <a:moveTo>
                        <a:pt x="116" y="25"/>
                      </a:move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7"/>
                        <a:pt x="113" y="30"/>
                        <a:pt x="110" y="32"/>
                      </a:cubicBezTo>
                      <a:cubicBezTo>
                        <a:pt x="106" y="36"/>
                        <a:pt x="99" y="39"/>
                        <a:pt x="90" y="42"/>
                      </a:cubicBezTo>
                      <a:cubicBezTo>
                        <a:pt x="81" y="44"/>
                        <a:pt x="71" y="45"/>
                        <a:pt x="59" y="45"/>
                      </a:cubicBezTo>
                      <a:cubicBezTo>
                        <a:pt x="44" y="45"/>
                        <a:pt x="30" y="43"/>
                        <a:pt x="20" y="39"/>
                      </a:cubicBezTo>
                      <a:cubicBezTo>
                        <a:pt x="15" y="37"/>
                        <a:pt x="11" y="35"/>
                        <a:pt x="8" y="32"/>
                      </a:cubicBezTo>
                      <a:cubicBezTo>
                        <a:pt x="6" y="30"/>
                        <a:pt x="4" y="27"/>
                        <a:pt x="4" y="25"/>
                      </a:cubicBezTo>
                      <a:cubicBezTo>
                        <a:pt x="4" y="23"/>
                        <a:pt x="6" y="20"/>
                        <a:pt x="8" y="18"/>
                      </a:cubicBezTo>
                      <a:cubicBezTo>
                        <a:pt x="12" y="14"/>
                        <a:pt x="19" y="11"/>
                        <a:pt x="28" y="8"/>
                      </a:cubicBezTo>
                      <a:cubicBezTo>
                        <a:pt x="37" y="6"/>
                        <a:pt x="47" y="4"/>
                        <a:pt x="59" y="4"/>
                      </a:cubicBezTo>
                      <a:cubicBezTo>
                        <a:pt x="74" y="4"/>
                        <a:pt x="88" y="7"/>
                        <a:pt x="98" y="11"/>
                      </a:cubicBezTo>
                      <a:cubicBezTo>
                        <a:pt x="103" y="13"/>
                        <a:pt x="107" y="15"/>
                        <a:pt x="110" y="18"/>
                      </a:cubicBezTo>
                      <a:cubicBezTo>
                        <a:pt x="113" y="20"/>
                        <a:pt x="114" y="23"/>
                        <a:pt x="114" y="25"/>
                      </a:cubicBezTo>
                      <a:cubicBezTo>
                        <a:pt x="116" y="25"/>
                        <a:pt x="116" y="25"/>
                        <a:pt x="116" y="25"/>
                      </a:cubicBezTo>
                      <a:cubicBezTo>
                        <a:pt x="118" y="25"/>
                        <a:pt x="118" y="25"/>
                        <a:pt x="118" y="25"/>
                      </a:cubicBezTo>
                      <a:cubicBezTo>
                        <a:pt x="118" y="21"/>
                        <a:pt x="116" y="18"/>
                        <a:pt x="113" y="15"/>
                      </a:cubicBezTo>
                      <a:cubicBezTo>
                        <a:pt x="108" y="10"/>
                        <a:pt x="101" y="7"/>
                        <a:pt x="91" y="4"/>
                      </a:cubicBezTo>
                      <a:cubicBezTo>
                        <a:pt x="82" y="2"/>
                        <a:pt x="71" y="0"/>
                        <a:pt x="59" y="0"/>
                      </a:cubicBezTo>
                      <a:cubicBezTo>
                        <a:pt x="43" y="0"/>
                        <a:pt x="29" y="3"/>
                        <a:pt x="18" y="7"/>
                      </a:cubicBezTo>
                      <a:cubicBezTo>
                        <a:pt x="13" y="9"/>
                        <a:pt x="9" y="12"/>
                        <a:pt x="5" y="15"/>
                      </a:cubicBezTo>
                      <a:cubicBezTo>
                        <a:pt x="2" y="18"/>
                        <a:pt x="0" y="21"/>
                        <a:pt x="0" y="25"/>
                      </a:cubicBezTo>
                      <a:cubicBezTo>
                        <a:pt x="0" y="29"/>
                        <a:pt x="2" y="32"/>
                        <a:pt x="5" y="35"/>
                      </a:cubicBezTo>
                      <a:cubicBezTo>
                        <a:pt x="10" y="40"/>
                        <a:pt x="18" y="43"/>
                        <a:pt x="27" y="45"/>
                      </a:cubicBezTo>
                      <a:cubicBezTo>
                        <a:pt x="36" y="48"/>
                        <a:pt x="47" y="49"/>
                        <a:pt x="59" y="49"/>
                      </a:cubicBezTo>
                      <a:cubicBezTo>
                        <a:pt x="75" y="49"/>
                        <a:pt x="89" y="47"/>
                        <a:pt x="100" y="43"/>
                      </a:cubicBezTo>
                      <a:cubicBezTo>
                        <a:pt x="105" y="41"/>
                        <a:pt x="110" y="38"/>
                        <a:pt x="113" y="35"/>
                      </a:cubicBezTo>
                      <a:cubicBezTo>
                        <a:pt x="116" y="32"/>
                        <a:pt x="118" y="29"/>
                        <a:pt x="118" y="25"/>
                      </a:cubicBezTo>
                      <a:lnTo>
                        <a:pt x="116" y="25"/>
                      </a:lnTo>
                      <a:close/>
                    </a:path>
                  </a:pathLst>
                </a:custGeom>
                <a:solidFill>
                  <a:srgbClr val="BAD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Freeform 87"/>
                <p:cNvSpPr>
                  <a:spLocks/>
                </p:cNvSpPr>
                <p:nvPr/>
              </p:nvSpPr>
              <p:spPr bwMode="auto">
                <a:xfrm>
                  <a:off x="3609787" y="3036156"/>
                  <a:ext cx="125763" cy="68377"/>
                </a:xfrm>
                <a:custGeom>
                  <a:avLst/>
                  <a:gdLst>
                    <a:gd name="T0" fmla="*/ 65 w 65"/>
                    <a:gd name="T1" fmla="*/ 8 h 22"/>
                    <a:gd name="T2" fmla="*/ 43 w 65"/>
                    <a:gd name="T3" fmla="*/ 16 h 22"/>
                    <a:gd name="T4" fmla="*/ 59 w 65"/>
                    <a:gd name="T5" fmla="*/ 22 h 22"/>
                    <a:gd name="T6" fmla="*/ 12 w 65"/>
                    <a:gd name="T7" fmla="*/ 22 h 22"/>
                    <a:gd name="T8" fmla="*/ 0 w 65"/>
                    <a:gd name="T9" fmla="*/ 4 h 22"/>
                    <a:gd name="T10" fmla="*/ 23 w 65"/>
                    <a:gd name="T11" fmla="*/ 10 h 22"/>
                    <a:gd name="T12" fmla="*/ 49 w 65"/>
                    <a:gd name="T13" fmla="*/ 0 h 22"/>
                    <a:gd name="T14" fmla="*/ 65 w 65"/>
                    <a:gd name="T15" fmla="*/ 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22">
                      <a:moveTo>
                        <a:pt x="65" y="8"/>
                      </a:moveTo>
                      <a:lnTo>
                        <a:pt x="43" y="16"/>
                      </a:lnTo>
                      <a:lnTo>
                        <a:pt x="59" y="22"/>
                      </a:lnTo>
                      <a:lnTo>
                        <a:pt x="12" y="22"/>
                      </a:lnTo>
                      <a:lnTo>
                        <a:pt x="0" y="4"/>
                      </a:lnTo>
                      <a:lnTo>
                        <a:pt x="23" y="10"/>
                      </a:lnTo>
                      <a:lnTo>
                        <a:pt x="49" y="0"/>
                      </a:lnTo>
                      <a:lnTo>
                        <a:pt x="65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Freeform 88"/>
                <p:cNvSpPr>
                  <a:spLocks/>
                </p:cNvSpPr>
                <p:nvPr/>
              </p:nvSpPr>
              <p:spPr bwMode="auto">
                <a:xfrm>
                  <a:off x="3590439" y="3023724"/>
                  <a:ext cx="172199" cy="93241"/>
                </a:xfrm>
                <a:custGeom>
                  <a:avLst/>
                  <a:gdLst>
                    <a:gd name="T0" fmla="*/ 75 w 89"/>
                    <a:gd name="T1" fmla="*/ 12 h 30"/>
                    <a:gd name="T2" fmla="*/ 73 w 89"/>
                    <a:gd name="T3" fmla="*/ 8 h 30"/>
                    <a:gd name="T4" fmla="*/ 43 w 89"/>
                    <a:gd name="T5" fmla="*/ 20 h 30"/>
                    <a:gd name="T6" fmla="*/ 47 w 89"/>
                    <a:gd name="T7" fmla="*/ 22 h 30"/>
                    <a:gd name="T8" fmla="*/ 24 w 89"/>
                    <a:gd name="T9" fmla="*/ 22 h 30"/>
                    <a:gd name="T10" fmla="*/ 20 w 89"/>
                    <a:gd name="T11" fmla="*/ 16 h 30"/>
                    <a:gd name="T12" fmla="*/ 33 w 89"/>
                    <a:gd name="T13" fmla="*/ 18 h 30"/>
                    <a:gd name="T14" fmla="*/ 59 w 89"/>
                    <a:gd name="T15" fmla="*/ 8 h 30"/>
                    <a:gd name="T16" fmla="*/ 73 w 89"/>
                    <a:gd name="T17" fmla="*/ 16 h 30"/>
                    <a:gd name="T18" fmla="*/ 75 w 89"/>
                    <a:gd name="T19" fmla="*/ 12 h 30"/>
                    <a:gd name="T20" fmla="*/ 73 w 89"/>
                    <a:gd name="T21" fmla="*/ 8 h 30"/>
                    <a:gd name="T22" fmla="*/ 75 w 89"/>
                    <a:gd name="T23" fmla="*/ 12 h 30"/>
                    <a:gd name="T24" fmla="*/ 77 w 89"/>
                    <a:gd name="T25" fmla="*/ 8 h 30"/>
                    <a:gd name="T26" fmla="*/ 59 w 89"/>
                    <a:gd name="T27" fmla="*/ 0 h 30"/>
                    <a:gd name="T28" fmla="*/ 33 w 89"/>
                    <a:gd name="T29" fmla="*/ 10 h 30"/>
                    <a:gd name="T30" fmla="*/ 0 w 89"/>
                    <a:gd name="T31" fmla="*/ 2 h 30"/>
                    <a:gd name="T32" fmla="*/ 20 w 89"/>
                    <a:gd name="T33" fmla="*/ 30 h 30"/>
                    <a:gd name="T34" fmla="*/ 89 w 89"/>
                    <a:gd name="T35" fmla="*/ 30 h 30"/>
                    <a:gd name="T36" fmla="*/ 63 w 89"/>
                    <a:gd name="T37" fmla="*/ 20 h 30"/>
                    <a:gd name="T38" fmla="*/ 85 w 89"/>
                    <a:gd name="T39" fmla="*/ 12 h 30"/>
                    <a:gd name="T40" fmla="*/ 77 w 89"/>
                    <a:gd name="T41" fmla="*/ 8 h 30"/>
                    <a:gd name="T42" fmla="*/ 75 w 89"/>
                    <a:gd name="T43" fmla="*/ 1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30">
                      <a:moveTo>
                        <a:pt x="75" y="12"/>
                      </a:moveTo>
                      <a:lnTo>
                        <a:pt x="73" y="8"/>
                      </a:lnTo>
                      <a:lnTo>
                        <a:pt x="43" y="20"/>
                      </a:lnTo>
                      <a:lnTo>
                        <a:pt x="47" y="22"/>
                      </a:lnTo>
                      <a:lnTo>
                        <a:pt x="24" y="22"/>
                      </a:lnTo>
                      <a:lnTo>
                        <a:pt x="20" y="16"/>
                      </a:lnTo>
                      <a:lnTo>
                        <a:pt x="33" y="18"/>
                      </a:lnTo>
                      <a:lnTo>
                        <a:pt x="59" y="8"/>
                      </a:lnTo>
                      <a:lnTo>
                        <a:pt x="73" y="16"/>
                      </a:lnTo>
                      <a:lnTo>
                        <a:pt x="75" y="12"/>
                      </a:lnTo>
                      <a:lnTo>
                        <a:pt x="73" y="8"/>
                      </a:lnTo>
                      <a:lnTo>
                        <a:pt x="75" y="12"/>
                      </a:lnTo>
                      <a:lnTo>
                        <a:pt x="77" y="8"/>
                      </a:lnTo>
                      <a:lnTo>
                        <a:pt x="59" y="0"/>
                      </a:lnTo>
                      <a:lnTo>
                        <a:pt x="33" y="10"/>
                      </a:lnTo>
                      <a:lnTo>
                        <a:pt x="0" y="2"/>
                      </a:lnTo>
                      <a:lnTo>
                        <a:pt x="20" y="30"/>
                      </a:lnTo>
                      <a:lnTo>
                        <a:pt x="89" y="30"/>
                      </a:lnTo>
                      <a:lnTo>
                        <a:pt x="63" y="20"/>
                      </a:lnTo>
                      <a:lnTo>
                        <a:pt x="85" y="12"/>
                      </a:lnTo>
                      <a:lnTo>
                        <a:pt x="77" y="8"/>
                      </a:lnTo>
                      <a:lnTo>
                        <a:pt x="75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89"/>
                <p:cNvSpPr>
                  <a:spLocks/>
                </p:cNvSpPr>
                <p:nvPr/>
              </p:nvSpPr>
              <p:spPr bwMode="auto">
                <a:xfrm>
                  <a:off x="3770377" y="2942916"/>
                  <a:ext cx="133502" cy="74593"/>
                </a:xfrm>
                <a:custGeom>
                  <a:avLst/>
                  <a:gdLst>
                    <a:gd name="T0" fmla="*/ 0 w 69"/>
                    <a:gd name="T1" fmla="*/ 16 h 24"/>
                    <a:gd name="T2" fmla="*/ 27 w 69"/>
                    <a:gd name="T3" fmla="*/ 6 h 24"/>
                    <a:gd name="T4" fmla="*/ 10 w 69"/>
                    <a:gd name="T5" fmla="*/ 0 h 24"/>
                    <a:gd name="T6" fmla="*/ 55 w 69"/>
                    <a:gd name="T7" fmla="*/ 0 h 24"/>
                    <a:gd name="T8" fmla="*/ 69 w 69"/>
                    <a:gd name="T9" fmla="*/ 18 h 24"/>
                    <a:gd name="T10" fmla="*/ 47 w 69"/>
                    <a:gd name="T11" fmla="*/ 12 h 24"/>
                    <a:gd name="T12" fmla="*/ 15 w 69"/>
                    <a:gd name="T13" fmla="*/ 24 h 24"/>
                    <a:gd name="T14" fmla="*/ 0 w 69"/>
                    <a:gd name="T15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24">
                      <a:moveTo>
                        <a:pt x="0" y="16"/>
                      </a:moveTo>
                      <a:lnTo>
                        <a:pt x="27" y="6"/>
                      </a:lnTo>
                      <a:lnTo>
                        <a:pt x="10" y="0"/>
                      </a:lnTo>
                      <a:lnTo>
                        <a:pt x="55" y="0"/>
                      </a:lnTo>
                      <a:lnTo>
                        <a:pt x="69" y="18"/>
                      </a:lnTo>
                      <a:lnTo>
                        <a:pt x="47" y="12"/>
                      </a:lnTo>
                      <a:lnTo>
                        <a:pt x="15" y="2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Freeform 90"/>
                <p:cNvSpPr>
                  <a:spLocks/>
                </p:cNvSpPr>
                <p:nvPr/>
              </p:nvSpPr>
              <p:spPr bwMode="auto">
                <a:xfrm>
                  <a:off x="3751029" y="2930484"/>
                  <a:ext cx="168329" cy="99457"/>
                </a:xfrm>
                <a:custGeom>
                  <a:avLst/>
                  <a:gdLst>
                    <a:gd name="T0" fmla="*/ 10 w 87"/>
                    <a:gd name="T1" fmla="*/ 20 h 32"/>
                    <a:gd name="T2" fmla="*/ 12 w 87"/>
                    <a:gd name="T3" fmla="*/ 24 h 32"/>
                    <a:gd name="T4" fmla="*/ 47 w 87"/>
                    <a:gd name="T5" fmla="*/ 10 h 32"/>
                    <a:gd name="T6" fmla="*/ 41 w 87"/>
                    <a:gd name="T7" fmla="*/ 8 h 32"/>
                    <a:gd name="T8" fmla="*/ 63 w 87"/>
                    <a:gd name="T9" fmla="*/ 8 h 32"/>
                    <a:gd name="T10" fmla="*/ 69 w 87"/>
                    <a:gd name="T11" fmla="*/ 14 h 32"/>
                    <a:gd name="T12" fmla="*/ 57 w 87"/>
                    <a:gd name="T13" fmla="*/ 12 h 32"/>
                    <a:gd name="T14" fmla="*/ 25 w 87"/>
                    <a:gd name="T15" fmla="*/ 24 h 32"/>
                    <a:gd name="T16" fmla="*/ 12 w 87"/>
                    <a:gd name="T17" fmla="*/ 16 h 32"/>
                    <a:gd name="T18" fmla="*/ 10 w 87"/>
                    <a:gd name="T19" fmla="*/ 20 h 32"/>
                    <a:gd name="T20" fmla="*/ 12 w 87"/>
                    <a:gd name="T21" fmla="*/ 24 h 32"/>
                    <a:gd name="T22" fmla="*/ 10 w 87"/>
                    <a:gd name="T23" fmla="*/ 20 h 32"/>
                    <a:gd name="T24" fmla="*/ 8 w 87"/>
                    <a:gd name="T25" fmla="*/ 24 h 32"/>
                    <a:gd name="T26" fmla="*/ 25 w 87"/>
                    <a:gd name="T27" fmla="*/ 32 h 32"/>
                    <a:gd name="T28" fmla="*/ 57 w 87"/>
                    <a:gd name="T29" fmla="*/ 20 h 32"/>
                    <a:gd name="T30" fmla="*/ 87 w 87"/>
                    <a:gd name="T31" fmla="*/ 28 h 32"/>
                    <a:gd name="T32" fmla="*/ 67 w 87"/>
                    <a:gd name="T33" fmla="*/ 0 h 32"/>
                    <a:gd name="T34" fmla="*/ 0 w 87"/>
                    <a:gd name="T35" fmla="*/ 0 h 32"/>
                    <a:gd name="T36" fmla="*/ 25 w 87"/>
                    <a:gd name="T37" fmla="*/ 10 h 32"/>
                    <a:gd name="T38" fmla="*/ 2 w 87"/>
                    <a:gd name="T39" fmla="*/ 20 h 32"/>
                    <a:gd name="T40" fmla="*/ 8 w 87"/>
                    <a:gd name="T41" fmla="*/ 24 h 32"/>
                    <a:gd name="T42" fmla="*/ 10 w 87"/>
                    <a:gd name="T43" fmla="*/ 2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7" h="32">
                      <a:moveTo>
                        <a:pt x="10" y="20"/>
                      </a:moveTo>
                      <a:lnTo>
                        <a:pt x="12" y="24"/>
                      </a:lnTo>
                      <a:lnTo>
                        <a:pt x="47" y="10"/>
                      </a:lnTo>
                      <a:lnTo>
                        <a:pt x="41" y="8"/>
                      </a:lnTo>
                      <a:lnTo>
                        <a:pt x="63" y="8"/>
                      </a:lnTo>
                      <a:lnTo>
                        <a:pt x="69" y="14"/>
                      </a:lnTo>
                      <a:lnTo>
                        <a:pt x="57" y="12"/>
                      </a:lnTo>
                      <a:lnTo>
                        <a:pt x="25" y="24"/>
                      </a:lnTo>
                      <a:lnTo>
                        <a:pt x="12" y="16"/>
                      </a:lnTo>
                      <a:lnTo>
                        <a:pt x="10" y="20"/>
                      </a:lnTo>
                      <a:lnTo>
                        <a:pt x="12" y="24"/>
                      </a:lnTo>
                      <a:lnTo>
                        <a:pt x="10" y="20"/>
                      </a:lnTo>
                      <a:lnTo>
                        <a:pt x="8" y="24"/>
                      </a:lnTo>
                      <a:lnTo>
                        <a:pt x="25" y="32"/>
                      </a:lnTo>
                      <a:lnTo>
                        <a:pt x="57" y="20"/>
                      </a:lnTo>
                      <a:lnTo>
                        <a:pt x="87" y="28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25" y="10"/>
                      </a:lnTo>
                      <a:lnTo>
                        <a:pt x="2" y="20"/>
                      </a:lnTo>
                      <a:lnTo>
                        <a:pt x="8" y="24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Freeform 91"/>
                <p:cNvSpPr>
                  <a:spLocks/>
                </p:cNvSpPr>
                <p:nvPr/>
              </p:nvSpPr>
              <p:spPr bwMode="auto">
                <a:xfrm>
                  <a:off x="3770377" y="3048588"/>
                  <a:ext cx="118024" cy="90134"/>
                </a:xfrm>
                <a:custGeom>
                  <a:avLst/>
                  <a:gdLst>
                    <a:gd name="T0" fmla="*/ 2 w 61"/>
                    <a:gd name="T1" fmla="*/ 22 h 29"/>
                    <a:gd name="T2" fmla="*/ 0 w 61"/>
                    <a:gd name="T3" fmla="*/ 0 h 29"/>
                    <a:gd name="T4" fmla="*/ 51 w 61"/>
                    <a:gd name="T5" fmla="*/ 4 h 29"/>
                    <a:gd name="T6" fmla="*/ 39 w 61"/>
                    <a:gd name="T7" fmla="*/ 12 h 29"/>
                    <a:gd name="T8" fmla="*/ 61 w 61"/>
                    <a:gd name="T9" fmla="*/ 22 h 29"/>
                    <a:gd name="T10" fmla="*/ 43 w 61"/>
                    <a:gd name="T11" fmla="*/ 29 h 29"/>
                    <a:gd name="T12" fmla="*/ 23 w 61"/>
                    <a:gd name="T13" fmla="*/ 16 h 29"/>
                    <a:gd name="T14" fmla="*/ 2 w 61"/>
                    <a:gd name="T15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" h="29">
                      <a:moveTo>
                        <a:pt x="2" y="22"/>
                      </a:moveTo>
                      <a:lnTo>
                        <a:pt x="0" y="0"/>
                      </a:lnTo>
                      <a:lnTo>
                        <a:pt x="51" y="4"/>
                      </a:lnTo>
                      <a:lnTo>
                        <a:pt x="39" y="12"/>
                      </a:lnTo>
                      <a:lnTo>
                        <a:pt x="61" y="22"/>
                      </a:lnTo>
                      <a:lnTo>
                        <a:pt x="43" y="29"/>
                      </a:lnTo>
                      <a:lnTo>
                        <a:pt x="23" y="16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Freeform 92"/>
                <p:cNvSpPr>
                  <a:spLocks/>
                </p:cNvSpPr>
                <p:nvPr/>
              </p:nvSpPr>
              <p:spPr bwMode="auto">
                <a:xfrm>
                  <a:off x="3762638" y="3036156"/>
                  <a:ext cx="145111" cy="114998"/>
                </a:xfrm>
                <a:custGeom>
                  <a:avLst/>
                  <a:gdLst>
                    <a:gd name="T0" fmla="*/ 6 w 75"/>
                    <a:gd name="T1" fmla="*/ 26 h 37"/>
                    <a:gd name="T2" fmla="*/ 10 w 75"/>
                    <a:gd name="T3" fmla="*/ 26 h 37"/>
                    <a:gd name="T4" fmla="*/ 8 w 75"/>
                    <a:gd name="T5" fmla="*/ 8 h 37"/>
                    <a:gd name="T6" fmla="*/ 43 w 75"/>
                    <a:gd name="T7" fmla="*/ 10 h 37"/>
                    <a:gd name="T8" fmla="*/ 41 w 75"/>
                    <a:gd name="T9" fmla="*/ 12 h 37"/>
                    <a:gd name="T10" fmla="*/ 35 w 75"/>
                    <a:gd name="T11" fmla="*/ 16 h 37"/>
                    <a:gd name="T12" fmla="*/ 55 w 75"/>
                    <a:gd name="T13" fmla="*/ 26 h 37"/>
                    <a:gd name="T14" fmla="*/ 47 w 75"/>
                    <a:gd name="T15" fmla="*/ 29 h 37"/>
                    <a:gd name="T16" fmla="*/ 27 w 75"/>
                    <a:gd name="T17" fmla="*/ 16 h 37"/>
                    <a:gd name="T18" fmla="*/ 6 w 75"/>
                    <a:gd name="T19" fmla="*/ 22 h 37"/>
                    <a:gd name="T20" fmla="*/ 6 w 75"/>
                    <a:gd name="T21" fmla="*/ 26 h 37"/>
                    <a:gd name="T22" fmla="*/ 10 w 75"/>
                    <a:gd name="T23" fmla="*/ 26 h 37"/>
                    <a:gd name="T24" fmla="*/ 6 w 75"/>
                    <a:gd name="T25" fmla="*/ 26 h 37"/>
                    <a:gd name="T26" fmla="*/ 8 w 75"/>
                    <a:gd name="T27" fmla="*/ 31 h 37"/>
                    <a:gd name="T28" fmla="*/ 27 w 75"/>
                    <a:gd name="T29" fmla="*/ 24 h 37"/>
                    <a:gd name="T30" fmla="*/ 47 w 75"/>
                    <a:gd name="T31" fmla="*/ 37 h 37"/>
                    <a:gd name="T32" fmla="*/ 75 w 75"/>
                    <a:gd name="T33" fmla="*/ 29 h 37"/>
                    <a:gd name="T34" fmla="*/ 49 w 75"/>
                    <a:gd name="T35" fmla="*/ 16 h 37"/>
                    <a:gd name="T36" fmla="*/ 65 w 75"/>
                    <a:gd name="T37" fmla="*/ 4 h 37"/>
                    <a:gd name="T38" fmla="*/ 0 w 75"/>
                    <a:gd name="T39" fmla="*/ 0 h 37"/>
                    <a:gd name="T40" fmla="*/ 4 w 75"/>
                    <a:gd name="T41" fmla="*/ 31 h 37"/>
                    <a:gd name="T42" fmla="*/ 8 w 75"/>
                    <a:gd name="T43" fmla="*/ 31 h 37"/>
                    <a:gd name="T44" fmla="*/ 6 w 75"/>
                    <a:gd name="T45" fmla="*/ 2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5" h="37">
                      <a:moveTo>
                        <a:pt x="6" y="26"/>
                      </a:moveTo>
                      <a:lnTo>
                        <a:pt x="10" y="26"/>
                      </a:lnTo>
                      <a:lnTo>
                        <a:pt x="8" y="8"/>
                      </a:lnTo>
                      <a:lnTo>
                        <a:pt x="43" y="10"/>
                      </a:lnTo>
                      <a:lnTo>
                        <a:pt x="41" y="12"/>
                      </a:lnTo>
                      <a:lnTo>
                        <a:pt x="35" y="16"/>
                      </a:lnTo>
                      <a:lnTo>
                        <a:pt x="55" y="26"/>
                      </a:lnTo>
                      <a:lnTo>
                        <a:pt x="47" y="29"/>
                      </a:lnTo>
                      <a:lnTo>
                        <a:pt x="27" y="16"/>
                      </a:lnTo>
                      <a:lnTo>
                        <a:pt x="6" y="22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6" y="26"/>
                      </a:lnTo>
                      <a:lnTo>
                        <a:pt x="8" y="31"/>
                      </a:lnTo>
                      <a:lnTo>
                        <a:pt x="27" y="24"/>
                      </a:lnTo>
                      <a:lnTo>
                        <a:pt x="47" y="37"/>
                      </a:lnTo>
                      <a:lnTo>
                        <a:pt x="75" y="29"/>
                      </a:lnTo>
                      <a:lnTo>
                        <a:pt x="49" y="16"/>
                      </a:lnTo>
                      <a:lnTo>
                        <a:pt x="65" y="4"/>
                      </a:lnTo>
                      <a:lnTo>
                        <a:pt x="0" y="0"/>
                      </a:lnTo>
                      <a:lnTo>
                        <a:pt x="4" y="31"/>
                      </a:lnTo>
                      <a:lnTo>
                        <a:pt x="8" y="31"/>
                      </a:lnTo>
                      <a:lnTo>
                        <a:pt x="6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Freeform 93"/>
                <p:cNvSpPr>
                  <a:spLocks/>
                </p:cNvSpPr>
                <p:nvPr/>
              </p:nvSpPr>
              <p:spPr bwMode="auto">
                <a:xfrm>
                  <a:off x="3617527" y="2914942"/>
                  <a:ext cx="118024" cy="90134"/>
                </a:xfrm>
                <a:custGeom>
                  <a:avLst/>
                  <a:gdLst>
                    <a:gd name="T0" fmla="*/ 59 w 61"/>
                    <a:gd name="T1" fmla="*/ 7 h 29"/>
                    <a:gd name="T2" fmla="*/ 61 w 61"/>
                    <a:gd name="T3" fmla="*/ 29 h 29"/>
                    <a:gd name="T4" fmla="*/ 10 w 61"/>
                    <a:gd name="T5" fmla="*/ 25 h 29"/>
                    <a:gd name="T6" fmla="*/ 23 w 61"/>
                    <a:gd name="T7" fmla="*/ 17 h 29"/>
                    <a:gd name="T8" fmla="*/ 0 w 61"/>
                    <a:gd name="T9" fmla="*/ 7 h 29"/>
                    <a:gd name="T10" fmla="*/ 19 w 61"/>
                    <a:gd name="T11" fmla="*/ 0 h 29"/>
                    <a:gd name="T12" fmla="*/ 39 w 61"/>
                    <a:gd name="T13" fmla="*/ 13 h 29"/>
                    <a:gd name="T14" fmla="*/ 59 w 61"/>
                    <a:gd name="T15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" h="29">
                      <a:moveTo>
                        <a:pt x="59" y="7"/>
                      </a:moveTo>
                      <a:lnTo>
                        <a:pt x="61" y="29"/>
                      </a:lnTo>
                      <a:lnTo>
                        <a:pt x="10" y="25"/>
                      </a:lnTo>
                      <a:lnTo>
                        <a:pt x="23" y="17"/>
                      </a:lnTo>
                      <a:lnTo>
                        <a:pt x="0" y="7"/>
                      </a:lnTo>
                      <a:lnTo>
                        <a:pt x="19" y="0"/>
                      </a:lnTo>
                      <a:lnTo>
                        <a:pt x="39" y="13"/>
                      </a:lnTo>
                      <a:lnTo>
                        <a:pt x="5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Freeform 94"/>
                <p:cNvSpPr>
                  <a:spLocks/>
                </p:cNvSpPr>
                <p:nvPr/>
              </p:nvSpPr>
              <p:spPr bwMode="auto">
                <a:xfrm>
                  <a:off x="3598179" y="2902510"/>
                  <a:ext cx="145111" cy="114998"/>
                </a:xfrm>
                <a:custGeom>
                  <a:avLst/>
                  <a:gdLst>
                    <a:gd name="T0" fmla="*/ 69 w 75"/>
                    <a:gd name="T1" fmla="*/ 11 h 37"/>
                    <a:gd name="T2" fmla="*/ 65 w 75"/>
                    <a:gd name="T3" fmla="*/ 11 h 37"/>
                    <a:gd name="T4" fmla="*/ 67 w 75"/>
                    <a:gd name="T5" fmla="*/ 29 h 37"/>
                    <a:gd name="T6" fmla="*/ 33 w 75"/>
                    <a:gd name="T7" fmla="*/ 27 h 37"/>
                    <a:gd name="T8" fmla="*/ 35 w 75"/>
                    <a:gd name="T9" fmla="*/ 25 h 37"/>
                    <a:gd name="T10" fmla="*/ 41 w 75"/>
                    <a:gd name="T11" fmla="*/ 21 h 37"/>
                    <a:gd name="T12" fmla="*/ 20 w 75"/>
                    <a:gd name="T13" fmla="*/ 11 h 37"/>
                    <a:gd name="T14" fmla="*/ 29 w 75"/>
                    <a:gd name="T15" fmla="*/ 9 h 37"/>
                    <a:gd name="T16" fmla="*/ 47 w 75"/>
                    <a:gd name="T17" fmla="*/ 19 h 37"/>
                    <a:gd name="T18" fmla="*/ 69 w 75"/>
                    <a:gd name="T19" fmla="*/ 13 h 37"/>
                    <a:gd name="T20" fmla="*/ 69 w 75"/>
                    <a:gd name="T21" fmla="*/ 11 h 37"/>
                    <a:gd name="T22" fmla="*/ 65 w 75"/>
                    <a:gd name="T23" fmla="*/ 11 h 37"/>
                    <a:gd name="T24" fmla="*/ 69 w 75"/>
                    <a:gd name="T25" fmla="*/ 11 h 37"/>
                    <a:gd name="T26" fmla="*/ 67 w 75"/>
                    <a:gd name="T27" fmla="*/ 7 h 37"/>
                    <a:gd name="T28" fmla="*/ 49 w 75"/>
                    <a:gd name="T29" fmla="*/ 13 h 37"/>
                    <a:gd name="T30" fmla="*/ 29 w 75"/>
                    <a:gd name="T31" fmla="*/ 0 h 37"/>
                    <a:gd name="T32" fmla="*/ 0 w 75"/>
                    <a:gd name="T33" fmla="*/ 9 h 37"/>
                    <a:gd name="T34" fmla="*/ 27 w 75"/>
                    <a:gd name="T35" fmla="*/ 21 h 37"/>
                    <a:gd name="T36" fmla="*/ 10 w 75"/>
                    <a:gd name="T37" fmla="*/ 31 h 37"/>
                    <a:gd name="T38" fmla="*/ 75 w 75"/>
                    <a:gd name="T39" fmla="*/ 37 h 37"/>
                    <a:gd name="T40" fmla="*/ 71 w 75"/>
                    <a:gd name="T41" fmla="*/ 4 h 37"/>
                    <a:gd name="T42" fmla="*/ 67 w 75"/>
                    <a:gd name="T43" fmla="*/ 7 h 37"/>
                    <a:gd name="T44" fmla="*/ 69 w 75"/>
                    <a:gd name="T45" fmla="*/ 1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5" h="37">
                      <a:moveTo>
                        <a:pt x="69" y="11"/>
                      </a:moveTo>
                      <a:lnTo>
                        <a:pt x="65" y="11"/>
                      </a:lnTo>
                      <a:lnTo>
                        <a:pt x="67" y="29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41" y="21"/>
                      </a:lnTo>
                      <a:lnTo>
                        <a:pt x="20" y="11"/>
                      </a:lnTo>
                      <a:lnTo>
                        <a:pt x="29" y="9"/>
                      </a:lnTo>
                      <a:lnTo>
                        <a:pt x="47" y="19"/>
                      </a:lnTo>
                      <a:lnTo>
                        <a:pt x="69" y="13"/>
                      </a:lnTo>
                      <a:lnTo>
                        <a:pt x="69" y="11"/>
                      </a:lnTo>
                      <a:lnTo>
                        <a:pt x="65" y="11"/>
                      </a:lnTo>
                      <a:lnTo>
                        <a:pt x="69" y="11"/>
                      </a:lnTo>
                      <a:lnTo>
                        <a:pt x="67" y="7"/>
                      </a:lnTo>
                      <a:lnTo>
                        <a:pt x="49" y="13"/>
                      </a:lnTo>
                      <a:lnTo>
                        <a:pt x="29" y="0"/>
                      </a:lnTo>
                      <a:lnTo>
                        <a:pt x="0" y="9"/>
                      </a:lnTo>
                      <a:lnTo>
                        <a:pt x="27" y="21"/>
                      </a:lnTo>
                      <a:lnTo>
                        <a:pt x="10" y="31"/>
                      </a:lnTo>
                      <a:lnTo>
                        <a:pt x="75" y="37"/>
                      </a:lnTo>
                      <a:lnTo>
                        <a:pt x="71" y="4"/>
                      </a:lnTo>
                      <a:lnTo>
                        <a:pt x="67" y="7"/>
                      </a:lnTo>
                      <a:lnTo>
                        <a:pt x="6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Freeform 95"/>
                <p:cNvSpPr>
                  <a:spLocks/>
                </p:cNvSpPr>
                <p:nvPr/>
              </p:nvSpPr>
              <p:spPr bwMode="auto">
                <a:xfrm>
                  <a:off x="3685246" y="3207097"/>
                  <a:ext cx="156720" cy="87025"/>
                </a:xfrm>
                <a:custGeom>
                  <a:avLst/>
                  <a:gdLst>
                    <a:gd name="T0" fmla="*/ 81 w 81"/>
                    <a:gd name="T1" fmla="*/ 20 h 28"/>
                    <a:gd name="T2" fmla="*/ 54 w 81"/>
                    <a:gd name="T3" fmla="*/ 20 h 28"/>
                    <a:gd name="T4" fmla="*/ 30 w 81"/>
                    <a:gd name="T5" fmla="*/ 0 h 28"/>
                    <a:gd name="T6" fmla="*/ 0 w 81"/>
                    <a:gd name="T7" fmla="*/ 0 h 28"/>
                    <a:gd name="T8" fmla="*/ 0 w 81"/>
                    <a:gd name="T9" fmla="*/ 8 h 28"/>
                    <a:gd name="T10" fmla="*/ 26 w 81"/>
                    <a:gd name="T11" fmla="*/ 8 h 28"/>
                    <a:gd name="T12" fmla="*/ 52 w 81"/>
                    <a:gd name="T13" fmla="*/ 28 h 28"/>
                    <a:gd name="T14" fmla="*/ 81 w 81"/>
                    <a:gd name="T15" fmla="*/ 28 h 28"/>
                    <a:gd name="T16" fmla="*/ 81 w 81"/>
                    <a:gd name="T17" fmla="*/ 2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28">
                      <a:moveTo>
                        <a:pt x="81" y="20"/>
                      </a:moveTo>
                      <a:lnTo>
                        <a:pt x="54" y="20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6" y="8"/>
                      </a:lnTo>
                      <a:lnTo>
                        <a:pt x="52" y="28"/>
                      </a:lnTo>
                      <a:lnTo>
                        <a:pt x="81" y="28"/>
                      </a:lnTo>
                      <a:lnTo>
                        <a:pt x="81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Freeform 96"/>
                <p:cNvSpPr>
                  <a:spLocks/>
                </p:cNvSpPr>
                <p:nvPr/>
              </p:nvSpPr>
              <p:spPr bwMode="auto">
                <a:xfrm>
                  <a:off x="3681376" y="3207097"/>
                  <a:ext cx="156720" cy="87025"/>
                </a:xfrm>
                <a:custGeom>
                  <a:avLst/>
                  <a:gdLst>
                    <a:gd name="T0" fmla="*/ 81 w 81"/>
                    <a:gd name="T1" fmla="*/ 0 h 28"/>
                    <a:gd name="T2" fmla="*/ 52 w 81"/>
                    <a:gd name="T3" fmla="*/ 0 h 28"/>
                    <a:gd name="T4" fmla="*/ 28 w 81"/>
                    <a:gd name="T5" fmla="*/ 20 h 28"/>
                    <a:gd name="T6" fmla="*/ 0 w 81"/>
                    <a:gd name="T7" fmla="*/ 20 h 28"/>
                    <a:gd name="T8" fmla="*/ 0 w 81"/>
                    <a:gd name="T9" fmla="*/ 28 h 28"/>
                    <a:gd name="T10" fmla="*/ 30 w 81"/>
                    <a:gd name="T11" fmla="*/ 28 h 28"/>
                    <a:gd name="T12" fmla="*/ 54 w 81"/>
                    <a:gd name="T13" fmla="*/ 8 h 28"/>
                    <a:gd name="T14" fmla="*/ 81 w 81"/>
                    <a:gd name="T15" fmla="*/ 8 h 28"/>
                    <a:gd name="T16" fmla="*/ 81 w 81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28">
                      <a:moveTo>
                        <a:pt x="81" y="0"/>
                      </a:moveTo>
                      <a:lnTo>
                        <a:pt x="52" y="0"/>
                      </a:lnTo>
                      <a:lnTo>
                        <a:pt x="28" y="20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30" y="28"/>
                      </a:lnTo>
                      <a:lnTo>
                        <a:pt x="54" y="8"/>
                      </a:lnTo>
                      <a:lnTo>
                        <a:pt x="81" y="8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Freeform 97"/>
                <p:cNvSpPr>
                  <a:spLocks/>
                </p:cNvSpPr>
                <p:nvPr/>
              </p:nvSpPr>
              <p:spPr bwMode="auto">
                <a:xfrm>
                  <a:off x="3669767" y="3194665"/>
                  <a:ext cx="19348" cy="49728"/>
                </a:xfrm>
                <a:custGeom>
                  <a:avLst/>
                  <a:gdLst>
                    <a:gd name="T0" fmla="*/ 10 w 10"/>
                    <a:gd name="T1" fmla="*/ 16 h 16"/>
                    <a:gd name="T2" fmla="*/ 0 w 10"/>
                    <a:gd name="T3" fmla="*/ 8 h 16"/>
                    <a:gd name="T4" fmla="*/ 10 w 10"/>
                    <a:gd name="T5" fmla="*/ 0 h 16"/>
                    <a:gd name="T6" fmla="*/ 10 w 10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6">
                      <a:moveTo>
                        <a:pt x="10" y="16"/>
                      </a:move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Freeform 98"/>
                <p:cNvSpPr>
                  <a:spLocks/>
                </p:cNvSpPr>
                <p:nvPr/>
              </p:nvSpPr>
              <p:spPr bwMode="auto">
                <a:xfrm>
                  <a:off x="3669767" y="3256825"/>
                  <a:ext cx="19348" cy="49728"/>
                </a:xfrm>
                <a:custGeom>
                  <a:avLst/>
                  <a:gdLst>
                    <a:gd name="T0" fmla="*/ 10 w 10"/>
                    <a:gd name="T1" fmla="*/ 16 h 16"/>
                    <a:gd name="T2" fmla="*/ 0 w 10"/>
                    <a:gd name="T3" fmla="*/ 8 h 16"/>
                    <a:gd name="T4" fmla="*/ 10 w 10"/>
                    <a:gd name="T5" fmla="*/ 0 h 16"/>
                    <a:gd name="T6" fmla="*/ 10 w 10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6">
                      <a:moveTo>
                        <a:pt x="10" y="16"/>
                      </a:move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Freeform 99"/>
                <p:cNvSpPr>
                  <a:spLocks/>
                </p:cNvSpPr>
                <p:nvPr/>
              </p:nvSpPr>
              <p:spPr bwMode="auto">
                <a:xfrm>
                  <a:off x="3838095" y="3256825"/>
                  <a:ext cx="15478" cy="49728"/>
                </a:xfrm>
                <a:custGeom>
                  <a:avLst/>
                  <a:gdLst>
                    <a:gd name="T0" fmla="*/ 0 w 8"/>
                    <a:gd name="T1" fmla="*/ 0 h 16"/>
                    <a:gd name="T2" fmla="*/ 8 w 8"/>
                    <a:gd name="T3" fmla="*/ 8 h 16"/>
                    <a:gd name="T4" fmla="*/ 0 w 8"/>
                    <a:gd name="T5" fmla="*/ 16 h 16"/>
                    <a:gd name="T6" fmla="*/ 0 w 8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Freeform 100"/>
                <p:cNvSpPr>
                  <a:spLocks/>
                </p:cNvSpPr>
                <p:nvPr/>
              </p:nvSpPr>
              <p:spPr bwMode="auto">
                <a:xfrm>
                  <a:off x="3838095" y="3194665"/>
                  <a:ext cx="15478" cy="49728"/>
                </a:xfrm>
                <a:custGeom>
                  <a:avLst/>
                  <a:gdLst>
                    <a:gd name="T0" fmla="*/ 0 w 8"/>
                    <a:gd name="T1" fmla="*/ 0 h 16"/>
                    <a:gd name="T2" fmla="*/ 8 w 8"/>
                    <a:gd name="T3" fmla="*/ 8 h 16"/>
                    <a:gd name="T4" fmla="*/ 0 w 8"/>
                    <a:gd name="T5" fmla="*/ 16 h 16"/>
                    <a:gd name="T6" fmla="*/ 0 w 8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Freeform 101"/>
                <p:cNvSpPr>
                  <a:spLocks/>
                </p:cNvSpPr>
                <p:nvPr/>
              </p:nvSpPr>
              <p:spPr bwMode="auto">
                <a:xfrm>
                  <a:off x="6339804" y="2514008"/>
                  <a:ext cx="615269" cy="388504"/>
                </a:xfrm>
                <a:custGeom>
                  <a:avLst/>
                  <a:gdLst>
                    <a:gd name="T0" fmla="*/ 0 w 157"/>
                    <a:gd name="T1" fmla="*/ 0 h 62"/>
                    <a:gd name="T2" fmla="*/ 0 w 157"/>
                    <a:gd name="T3" fmla="*/ 47 h 62"/>
                    <a:gd name="T4" fmla="*/ 157 w 157"/>
                    <a:gd name="T5" fmla="*/ 47 h 62"/>
                    <a:gd name="T6" fmla="*/ 157 w 157"/>
                    <a:gd name="T7" fmla="*/ 0 h 62"/>
                    <a:gd name="T8" fmla="*/ 0 w 157"/>
                    <a:gd name="T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" h="62">
                      <a:moveTo>
                        <a:pt x="0" y="0"/>
                      </a:move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47"/>
                        <a:pt x="68" y="62"/>
                        <a:pt x="157" y="47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BDA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Freeform 102"/>
                <p:cNvSpPr>
                  <a:spLocks/>
                </p:cNvSpPr>
                <p:nvPr/>
              </p:nvSpPr>
              <p:spPr bwMode="auto">
                <a:xfrm>
                  <a:off x="6330129" y="2498467"/>
                  <a:ext cx="632683" cy="366747"/>
                </a:xfrm>
                <a:custGeom>
                  <a:avLst/>
                  <a:gdLst>
                    <a:gd name="T0" fmla="*/ 2 w 161"/>
                    <a:gd name="T1" fmla="*/ 2 h 58"/>
                    <a:gd name="T2" fmla="*/ 0 w 161"/>
                    <a:gd name="T3" fmla="*/ 2 h 58"/>
                    <a:gd name="T4" fmla="*/ 0 w 161"/>
                    <a:gd name="T5" fmla="*/ 49 h 58"/>
                    <a:gd name="T6" fmla="*/ 1 w 161"/>
                    <a:gd name="T7" fmla="*/ 51 h 58"/>
                    <a:gd name="T8" fmla="*/ 79 w 161"/>
                    <a:gd name="T9" fmla="*/ 58 h 58"/>
                    <a:gd name="T10" fmla="*/ 159 w 161"/>
                    <a:gd name="T11" fmla="*/ 51 h 58"/>
                    <a:gd name="T12" fmla="*/ 161 w 161"/>
                    <a:gd name="T13" fmla="*/ 49 h 58"/>
                    <a:gd name="T14" fmla="*/ 161 w 161"/>
                    <a:gd name="T15" fmla="*/ 2 h 58"/>
                    <a:gd name="T16" fmla="*/ 160 w 161"/>
                    <a:gd name="T17" fmla="*/ 0 h 58"/>
                    <a:gd name="T18" fmla="*/ 159 w 161"/>
                    <a:gd name="T19" fmla="*/ 0 h 58"/>
                    <a:gd name="T20" fmla="*/ 2 w 161"/>
                    <a:gd name="T21" fmla="*/ 0 h 58"/>
                    <a:gd name="T22" fmla="*/ 0 w 161"/>
                    <a:gd name="T23" fmla="*/ 0 h 58"/>
                    <a:gd name="T24" fmla="*/ 0 w 161"/>
                    <a:gd name="T25" fmla="*/ 2 h 58"/>
                    <a:gd name="T26" fmla="*/ 2 w 161"/>
                    <a:gd name="T27" fmla="*/ 2 h 58"/>
                    <a:gd name="T28" fmla="*/ 2 w 161"/>
                    <a:gd name="T29" fmla="*/ 4 h 58"/>
                    <a:gd name="T30" fmla="*/ 157 w 161"/>
                    <a:gd name="T31" fmla="*/ 4 h 58"/>
                    <a:gd name="T32" fmla="*/ 157 w 161"/>
                    <a:gd name="T33" fmla="*/ 49 h 58"/>
                    <a:gd name="T34" fmla="*/ 159 w 161"/>
                    <a:gd name="T35" fmla="*/ 49 h 58"/>
                    <a:gd name="T36" fmla="*/ 158 w 161"/>
                    <a:gd name="T37" fmla="*/ 47 h 58"/>
                    <a:gd name="T38" fmla="*/ 79 w 161"/>
                    <a:gd name="T39" fmla="*/ 54 h 58"/>
                    <a:gd name="T40" fmla="*/ 23 w 161"/>
                    <a:gd name="T41" fmla="*/ 50 h 58"/>
                    <a:gd name="T42" fmla="*/ 8 w 161"/>
                    <a:gd name="T43" fmla="*/ 48 h 58"/>
                    <a:gd name="T44" fmla="*/ 4 w 161"/>
                    <a:gd name="T45" fmla="*/ 47 h 58"/>
                    <a:gd name="T46" fmla="*/ 2 w 161"/>
                    <a:gd name="T47" fmla="*/ 47 h 58"/>
                    <a:gd name="T48" fmla="*/ 2 w 161"/>
                    <a:gd name="T49" fmla="*/ 49 h 58"/>
                    <a:gd name="T50" fmla="*/ 4 w 161"/>
                    <a:gd name="T51" fmla="*/ 49 h 58"/>
                    <a:gd name="T52" fmla="*/ 4 w 161"/>
                    <a:gd name="T53" fmla="*/ 2 h 58"/>
                    <a:gd name="T54" fmla="*/ 2 w 161"/>
                    <a:gd name="T55" fmla="*/ 2 h 58"/>
                    <a:gd name="T56" fmla="*/ 2 w 161"/>
                    <a:gd name="T57" fmla="*/ 4 h 58"/>
                    <a:gd name="T58" fmla="*/ 2 w 161"/>
                    <a:gd name="T59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1" h="58">
                      <a:moveTo>
                        <a:pt x="2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0"/>
                        <a:pt x="0" y="51"/>
                        <a:pt x="1" y="51"/>
                      </a:cubicBezTo>
                      <a:cubicBezTo>
                        <a:pt x="1" y="51"/>
                        <a:pt x="32" y="58"/>
                        <a:pt x="79" y="58"/>
                      </a:cubicBezTo>
                      <a:cubicBezTo>
                        <a:pt x="102" y="58"/>
                        <a:pt x="129" y="56"/>
                        <a:pt x="159" y="51"/>
                      </a:cubicBezTo>
                      <a:cubicBezTo>
                        <a:pt x="160" y="51"/>
                        <a:pt x="161" y="50"/>
                        <a:pt x="161" y="49"/>
                      </a:cubicBezTo>
                      <a:cubicBezTo>
                        <a:pt x="161" y="2"/>
                        <a:pt x="161" y="2"/>
                        <a:pt x="161" y="2"/>
                      </a:cubicBezTo>
                      <a:cubicBezTo>
                        <a:pt x="161" y="1"/>
                        <a:pt x="161" y="1"/>
                        <a:pt x="160" y="0"/>
                      </a:cubicBezTo>
                      <a:cubicBezTo>
                        <a:pt x="160" y="0"/>
                        <a:pt x="159" y="0"/>
                        <a:pt x="15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7" y="49"/>
                        <a:pt x="157" y="49"/>
                        <a:pt x="157" y="49"/>
                      </a:cubicBezTo>
                      <a:cubicBezTo>
                        <a:pt x="159" y="49"/>
                        <a:pt x="159" y="49"/>
                        <a:pt x="159" y="49"/>
                      </a:cubicBezTo>
                      <a:cubicBezTo>
                        <a:pt x="158" y="47"/>
                        <a:pt x="158" y="47"/>
                        <a:pt x="158" y="47"/>
                      </a:cubicBezTo>
                      <a:cubicBezTo>
                        <a:pt x="129" y="52"/>
                        <a:pt x="102" y="54"/>
                        <a:pt x="79" y="54"/>
                      </a:cubicBezTo>
                      <a:cubicBezTo>
                        <a:pt x="56" y="54"/>
                        <a:pt x="36" y="52"/>
                        <a:pt x="23" y="50"/>
                      </a:cubicBezTo>
                      <a:cubicBezTo>
                        <a:pt x="16" y="49"/>
                        <a:pt x="11" y="49"/>
                        <a:pt x="8" y="48"/>
                      </a:cubicBezTo>
                      <a:cubicBezTo>
                        <a:pt x="6" y="48"/>
                        <a:pt x="4" y="47"/>
                        <a:pt x="4" y="47"/>
                      </a:cubicBezTo>
                      <a:cubicBezTo>
                        <a:pt x="3" y="47"/>
                        <a:pt x="2" y="47"/>
                        <a:pt x="2" y="47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8EC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Oval 103"/>
                <p:cNvSpPr>
                  <a:spLocks noChangeArrowheads="1"/>
                </p:cNvSpPr>
                <p:nvPr/>
              </p:nvSpPr>
              <p:spPr bwMode="auto">
                <a:xfrm>
                  <a:off x="6339804" y="2442523"/>
                  <a:ext cx="615269" cy="139862"/>
                </a:xfrm>
                <a:prstGeom prst="ellipse">
                  <a:avLst/>
                </a:prstGeom>
                <a:solidFill>
                  <a:srgbClr val="9BDA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Freeform 104"/>
                <p:cNvSpPr>
                  <a:spLocks/>
                </p:cNvSpPr>
                <p:nvPr/>
              </p:nvSpPr>
              <p:spPr bwMode="auto">
                <a:xfrm>
                  <a:off x="6330129" y="2430091"/>
                  <a:ext cx="632683" cy="164726"/>
                </a:xfrm>
                <a:custGeom>
                  <a:avLst/>
                  <a:gdLst>
                    <a:gd name="T0" fmla="*/ 159 w 161"/>
                    <a:gd name="T1" fmla="*/ 13 h 26"/>
                    <a:gd name="T2" fmla="*/ 157 w 161"/>
                    <a:gd name="T3" fmla="*/ 13 h 26"/>
                    <a:gd name="T4" fmla="*/ 157 w 161"/>
                    <a:gd name="T5" fmla="*/ 13 h 26"/>
                    <a:gd name="T6" fmla="*/ 157 w 161"/>
                    <a:gd name="T7" fmla="*/ 13 h 26"/>
                    <a:gd name="T8" fmla="*/ 157 w 161"/>
                    <a:gd name="T9" fmla="*/ 13 h 26"/>
                    <a:gd name="T10" fmla="*/ 157 w 161"/>
                    <a:gd name="T11" fmla="*/ 13 h 26"/>
                    <a:gd name="T12" fmla="*/ 157 w 161"/>
                    <a:gd name="T13" fmla="*/ 13 h 26"/>
                    <a:gd name="T14" fmla="*/ 157 w 161"/>
                    <a:gd name="T15" fmla="*/ 13 h 26"/>
                    <a:gd name="T16" fmla="*/ 155 w 161"/>
                    <a:gd name="T17" fmla="*/ 14 h 26"/>
                    <a:gd name="T18" fmla="*/ 144 w 161"/>
                    <a:gd name="T19" fmla="*/ 17 h 26"/>
                    <a:gd name="T20" fmla="*/ 80 w 161"/>
                    <a:gd name="T21" fmla="*/ 22 h 26"/>
                    <a:gd name="T22" fmla="*/ 25 w 161"/>
                    <a:gd name="T23" fmla="*/ 19 h 26"/>
                    <a:gd name="T24" fmla="*/ 9 w 161"/>
                    <a:gd name="T25" fmla="*/ 15 h 26"/>
                    <a:gd name="T26" fmla="*/ 4 w 161"/>
                    <a:gd name="T27" fmla="*/ 13 h 26"/>
                    <a:gd name="T28" fmla="*/ 4 w 161"/>
                    <a:gd name="T29" fmla="*/ 13 h 26"/>
                    <a:gd name="T30" fmla="*/ 4 w 161"/>
                    <a:gd name="T31" fmla="*/ 13 h 26"/>
                    <a:gd name="T32" fmla="*/ 3 w 161"/>
                    <a:gd name="T33" fmla="*/ 13 h 26"/>
                    <a:gd name="T34" fmla="*/ 4 w 161"/>
                    <a:gd name="T35" fmla="*/ 13 h 26"/>
                    <a:gd name="T36" fmla="*/ 4 w 161"/>
                    <a:gd name="T37" fmla="*/ 13 h 26"/>
                    <a:gd name="T38" fmla="*/ 3 w 161"/>
                    <a:gd name="T39" fmla="*/ 13 h 26"/>
                    <a:gd name="T40" fmla="*/ 4 w 161"/>
                    <a:gd name="T41" fmla="*/ 13 h 26"/>
                    <a:gd name="T42" fmla="*/ 3 w 161"/>
                    <a:gd name="T43" fmla="*/ 13 h 26"/>
                    <a:gd name="T44" fmla="*/ 4 w 161"/>
                    <a:gd name="T45" fmla="*/ 13 h 26"/>
                    <a:gd name="T46" fmla="*/ 4 w 161"/>
                    <a:gd name="T47" fmla="*/ 13 h 26"/>
                    <a:gd name="T48" fmla="*/ 3 w 161"/>
                    <a:gd name="T49" fmla="*/ 13 h 26"/>
                    <a:gd name="T50" fmla="*/ 4 w 161"/>
                    <a:gd name="T51" fmla="*/ 13 h 26"/>
                    <a:gd name="T52" fmla="*/ 4 w 161"/>
                    <a:gd name="T53" fmla="*/ 13 h 26"/>
                    <a:gd name="T54" fmla="*/ 6 w 161"/>
                    <a:gd name="T55" fmla="*/ 12 h 26"/>
                    <a:gd name="T56" fmla="*/ 16 w 161"/>
                    <a:gd name="T57" fmla="*/ 9 h 26"/>
                    <a:gd name="T58" fmla="*/ 80 w 161"/>
                    <a:gd name="T59" fmla="*/ 4 h 26"/>
                    <a:gd name="T60" fmla="*/ 135 w 161"/>
                    <a:gd name="T61" fmla="*/ 7 h 26"/>
                    <a:gd name="T62" fmla="*/ 152 w 161"/>
                    <a:gd name="T63" fmla="*/ 10 h 26"/>
                    <a:gd name="T64" fmla="*/ 156 w 161"/>
                    <a:gd name="T65" fmla="*/ 12 h 26"/>
                    <a:gd name="T66" fmla="*/ 157 w 161"/>
                    <a:gd name="T67" fmla="*/ 13 h 26"/>
                    <a:gd name="T68" fmla="*/ 157 w 161"/>
                    <a:gd name="T69" fmla="*/ 13 h 26"/>
                    <a:gd name="T70" fmla="*/ 157 w 161"/>
                    <a:gd name="T71" fmla="*/ 13 h 26"/>
                    <a:gd name="T72" fmla="*/ 157 w 161"/>
                    <a:gd name="T73" fmla="*/ 13 h 26"/>
                    <a:gd name="T74" fmla="*/ 157 w 161"/>
                    <a:gd name="T75" fmla="*/ 13 h 26"/>
                    <a:gd name="T76" fmla="*/ 157 w 161"/>
                    <a:gd name="T77" fmla="*/ 13 h 26"/>
                    <a:gd name="T78" fmla="*/ 157 w 161"/>
                    <a:gd name="T79" fmla="*/ 13 h 26"/>
                    <a:gd name="T80" fmla="*/ 159 w 161"/>
                    <a:gd name="T81" fmla="*/ 13 h 26"/>
                    <a:gd name="T82" fmla="*/ 161 w 161"/>
                    <a:gd name="T83" fmla="*/ 13 h 26"/>
                    <a:gd name="T84" fmla="*/ 160 w 161"/>
                    <a:gd name="T85" fmla="*/ 11 h 26"/>
                    <a:gd name="T86" fmla="*/ 156 w 161"/>
                    <a:gd name="T87" fmla="*/ 8 h 26"/>
                    <a:gd name="T88" fmla="*/ 145 w 161"/>
                    <a:gd name="T89" fmla="*/ 5 h 26"/>
                    <a:gd name="T90" fmla="*/ 80 w 161"/>
                    <a:gd name="T91" fmla="*/ 0 h 26"/>
                    <a:gd name="T92" fmla="*/ 24 w 161"/>
                    <a:gd name="T93" fmla="*/ 3 h 26"/>
                    <a:gd name="T94" fmla="*/ 7 w 161"/>
                    <a:gd name="T95" fmla="*/ 7 h 26"/>
                    <a:gd name="T96" fmla="*/ 2 w 161"/>
                    <a:gd name="T97" fmla="*/ 9 h 26"/>
                    <a:gd name="T98" fmla="*/ 1 w 161"/>
                    <a:gd name="T99" fmla="*/ 11 h 26"/>
                    <a:gd name="T100" fmla="*/ 0 w 161"/>
                    <a:gd name="T101" fmla="*/ 13 h 26"/>
                    <a:gd name="T102" fmla="*/ 1 w 161"/>
                    <a:gd name="T103" fmla="*/ 15 h 26"/>
                    <a:gd name="T104" fmla="*/ 4 w 161"/>
                    <a:gd name="T105" fmla="*/ 18 h 26"/>
                    <a:gd name="T106" fmla="*/ 15 w 161"/>
                    <a:gd name="T107" fmla="*/ 21 h 26"/>
                    <a:gd name="T108" fmla="*/ 80 w 161"/>
                    <a:gd name="T109" fmla="*/ 26 h 26"/>
                    <a:gd name="T110" fmla="*/ 136 w 161"/>
                    <a:gd name="T111" fmla="*/ 23 h 26"/>
                    <a:gd name="T112" fmla="*/ 153 w 161"/>
                    <a:gd name="T113" fmla="*/ 19 h 26"/>
                    <a:gd name="T114" fmla="*/ 158 w 161"/>
                    <a:gd name="T115" fmla="*/ 17 h 26"/>
                    <a:gd name="T116" fmla="*/ 160 w 161"/>
                    <a:gd name="T117" fmla="*/ 15 h 26"/>
                    <a:gd name="T118" fmla="*/ 161 w 161"/>
                    <a:gd name="T119" fmla="*/ 13 h 26"/>
                    <a:gd name="T120" fmla="*/ 159 w 161"/>
                    <a:gd name="T12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1" h="26">
                      <a:moveTo>
                        <a:pt x="159" y="13"/>
                      </a:move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6" y="14"/>
                        <a:pt x="155" y="14"/>
                      </a:cubicBezTo>
                      <a:cubicBezTo>
                        <a:pt x="153" y="15"/>
                        <a:pt x="149" y="16"/>
                        <a:pt x="144" y="17"/>
                      </a:cubicBezTo>
                      <a:cubicBezTo>
                        <a:pt x="130" y="20"/>
                        <a:pt x="107" y="22"/>
                        <a:pt x="80" y="22"/>
                      </a:cubicBezTo>
                      <a:cubicBezTo>
                        <a:pt x="59" y="22"/>
                        <a:pt x="39" y="21"/>
                        <a:pt x="25" y="19"/>
                      </a:cubicBezTo>
                      <a:cubicBezTo>
                        <a:pt x="18" y="18"/>
                        <a:pt x="12" y="16"/>
                        <a:pt x="9" y="15"/>
                      </a:cubicBezTo>
                      <a:cubicBezTo>
                        <a:pt x="7" y="15"/>
                        <a:pt x="5" y="14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5" y="12"/>
                        <a:pt x="6" y="12"/>
                      </a:cubicBezTo>
                      <a:cubicBezTo>
                        <a:pt x="8" y="10"/>
                        <a:pt x="12" y="9"/>
                        <a:pt x="16" y="9"/>
                      </a:cubicBezTo>
                      <a:cubicBezTo>
                        <a:pt x="30" y="6"/>
                        <a:pt x="54" y="4"/>
                        <a:pt x="80" y="4"/>
                      </a:cubicBezTo>
                      <a:cubicBezTo>
                        <a:pt x="102" y="4"/>
                        <a:pt x="121" y="5"/>
                        <a:pt x="135" y="7"/>
                      </a:cubicBezTo>
                      <a:cubicBezTo>
                        <a:pt x="143" y="8"/>
                        <a:pt x="148" y="9"/>
                        <a:pt x="152" y="10"/>
                      </a:cubicBezTo>
                      <a:cubicBezTo>
                        <a:pt x="154" y="11"/>
                        <a:pt x="155" y="12"/>
                        <a:pt x="156" y="12"/>
                      </a:cubicBezTo>
                      <a:cubicBezTo>
                        <a:pt x="156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9" y="13"/>
                        <a:pt x="159" y="13"/>
                        <a:pt x="159" y="13"/>
                      </a:cubicBezTo>
                      <a:cubicBezTo>
                        <a:pt x="161" y="13"/>
                        <a:pt x="161" y="13"/>
                        <a:pt x="161" y="13"/>
                      </a:cubicBezTo>
                      <a:cubicBezTo>
                        <a:pt x="161" y="12"/>
                        <a:pt x="160" y="11"/>
                        <a:pt x="160" y="11"/>
                      </a:cubicBezTo>
                      <a:cubicBezTo>
                        <a:pt x="159" y="9"/>
                        <a:pt x="158" y="9"/>
                        <a:pt x="156" y="8"/>
                      </a:cubicBezTo>
                      <a:cubicBezTo>
                        <a:pt x="154" y="7"/>
                        <a:pt x="150" y="6"/>
                        <a:pt x="145" y="5"/>
                      </a:cubicBezTo>
                      <a:cubicBezTo>
                        <a:pt x="131" y="2"/>
                        <a:pt x="107" y="0"/>
                        <a:pt x="80" y="0"/>
                      </a:cubicBezTo>
                      <a:cubicBezTo>
                        <a:pt x="59" y="0"/>
                        <a:pt x="39" y="1"/>
                        <a:pt x="24" y="3"/>
                      </a:cubicBezTo>
                      <a:cubicBezTo>
                        <a:pt x="17" y="4"/>
                        <a:pt x="11" y="5"/>
                        <a:pt x="7" y="7"/>
                      </a:cubicBezTo>
                      <a:cubicBezTo>
                        <a:pt x="5" y="7"/>
                        <a:pt x="4" y="8"/>
                        <a:pt x="2" y="9"/>
                      </a:cubicBezTo>
                      <a:cubicBezTo>
                        <a:pt x="2" y="9"/>
                        <a:pt x="1" y="10"/>
                        <a:pt x="1" y="11"/>
                      </a:cubicBezTo>
                      <a:cubicBezTo>
                        <a:pt x="0" y="11"/>
                        <a:pt x="0" y="12"/>
                        <a:pt x="0" y="13"/>
                      </a:cubicBezTo>
                      <a:cubicBezTo>
                        <a:pt x="0" y="14"/>
                        <a:pt x="0" y="15"/>
                        <a:pt x="1" y="15"/>
                      </a:cubicBezTo>
                      <a:cubicBezTo>
                        <a:pt x="1" y="16"/>
                        <a:pt x="3" y="17"/>
                        <a:pt x="4" y="18"/>
                      </a:cubicBezTo>
                      <a:cubicBezTo>
                        <a:pt x="7" y="19"/>
                        <a:pt x="11" y="20"/>
                        <a:pt x="15" y="21"/>
                      </a:cubicBezTo>
                      <a:cubicBezTo>
                        <a:pt x="30" y="24"/>
                        <a:pt x="53" y="26"/>
                        <a:pt x="80" y="26"/>
                      </a:cubicBezTo>
                      <a:cubicBezTo>
                        <a:pt x="102" y="26"/>
                        <a:pt x="122" y="25"/>
                        <a:pt x="136" y="23"/>
                      </a:cubicBezTo>
                      <a:cubicBezTo>
                        <a:pt x="143" y="22"/>
                        <a:pt x="149" y="20"/>
                        <a:pt x="153" y="19"/>
                      </a:cubicBezTo>
                      <a:cubicBezTo>
                        <a:pt x="155" y="18"/>
                        <a:pt x="157" y="18"/>
                        <a:pt x="158" y="17"/>
                      </a:cubicBezTo>
                      <a:cubicBezTo>
                        <a:pt x="159" y="16"/>
                        <a:pt x="160" y="16"/>
                        <a:pt x="160" y="15"/>
                      </a:cubicBezTo>
                      <a:cubicBezTo>
                        <a:pt x="160" y="15"/>
                        <a:pt x="161" y="14"/>
                        <a:pt x="161" y="13"/>
                      </a:cubicBezTo>
                      <a:lnTo>
                        <a:pt x="159" y="13"/>
                      </a:lnTo>
                      <a:close/>
                    </a:path>
                  </a:pathLst>
                </a:custGeom>
                <a:solidFill>
                  <a:srgbClr val="8EC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Freeform 105"/>
                <p:cNvSpPr>
                  <a:spLocks/>
                </p:cNvSpPr>
                <p:nvPr/>
              </p:nvSpPr>
              <p:spPr bwMode="auto">
                <a:xfrm>
                  <a:off x="5790318" y="3636004"/>
                  <a:ext cx="615269" cy="391611"/>
                </a:xfrm>
                <a:custGeom>
                  <a:avLst/>
                  <a:gdLst>
                    <a:gd name="T0" fmla="*/ 0 w 157"/>
                    <a:gd name="T1" fmla="*/ 0 h 62"/>
                    <a:gd name="T2" fmla="*/ 0 w 157"/>
                    <a:gd name="T3" fmla="*/ 47 h 62"/>
                    <a:gd name="T4" fmla="*/ 157 w 157"/>
                    <a:gd name="T5" fmla="*/ 47 h 62"/>
                    <a:gd name="T6" fmla="*/ 157 w 157"/>
                    <a:gd name="T7" fmla="*/ 0 h 62"/>
                    <a:gd name="T8" fmla="*/ 0 w 157"/>
                    <a:gd name="T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" h="62">
                      <a:moveTo>
                        <a:pt x="0" y="0"/>
                      </a:move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47"/>
                        <a:pt x="68" y="62"/>
                        <a:pt x="157" y="47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BDA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Freeform 106"/>
                <p:cNvSpPr>
                  <a:spLocks/>
                </p:cNvSpPr>
                <p:nvPr/>
              </p:nvSpPr>
              <p:spPr bwMode="auto">
                <a:xfrm>
                  <a:off x="5782579" y="3623572"/>
                  <a:ext cx="630748" cy="366747"/>
                </a:xfrm>
                <a:custGeom>
                  <a:avLst/>
                  <a:gdLst>
                    <a:gd name="T0" fmla="*/ 2 w 161"/>
                    <a:gd name="T1" fmla="*/ 2 h 58"/>
                    <a:gd name="T2" fmla="*/ 0 w 161"/>
                    <a:gd name="T3" fmla="*/ 2 h 58"/>
                    <a:gd name="T4" fmla="*/ 0 w 161"/>
                    <a:gd name="T5" fmla="*/ 49 h 58"/>
                    <a:gd name="T6" fmla="*/ 1 w 161"/>
                    <a:gd name="T7" fmla="*/ 51 h 58"/>
                    <a:gd name="T8" fmla="*/ 79 w 161"/>
                    <a:gd name="T9" fmla="*/ 58 h 58"/>
                    <a:gd name="T10" fmla="*/ 159 w 161"/>
                    <a:gd name="T11" fmla="*/ 51 h 58"/>
                    <a:gd name="T12" fmla="*/ 161 w 161"/>
                    <a:gd name="T13" fmla="*/ 49 h 58"/>
                    <a:gd name="T14" fmla="*/ 161 w 161"/>
                    <a:gd name="T15" fmla="*/ 2 h 58"/>
                    <a:gd name="T16" fmla="*/ 160 w 161"/>
                    <a:gd name="T17" fmla="*/ 0 h 58"/>
                    <a:gd name="T18" fmla="*/ 159 w 161"/>
                    <a:gd name="T19" fmla="*/ 0 h 58"/>
                    <a:gd name="T20" fmla="*/ 2 w 161"/>
                    <a:gd name="T21" fmla="*/ 0 h 58"/>
                    <a:gd name="T22" fmla="*/ 0 w 161"/>
                    <a:gd name="T23" fmla="*/ 0 h 58"/>
                    <a:gd name="T24" fmla="*/ 0 w 161"/>
                    <a:gd name="T25" fmla="*/ 2 h 58"/>
                    <a:gd name="T26" fmla="*/ 2 w 161"/>
                    <a:gd name="T27" fmla="*/ 2 h 58"/>
                    <a:gd name="T28" fmla="*/ 2 w 161"/>
                    <a:gd name="T29" fmla="*/ 4 h 58"/>
                    <a:gd name="T30" fmla="*/ 157 w 161"/>
                    <a:gd name="T31" fmla="*/ 4 h 58"/>
                    <a:gd name="T32" fmla="*/ 157 w 161"/>
                    <a:gd name="T33" fmla="*/ 49 h 58"/>
                    <a:gd name="T34" fmla="*/ 159 w 161"/>
                    <a:gd name="T35" fmla="*/ 49 h 58"/>
                    <a:gd name="T36" fmla="*/ 158 w 161"/>
                    <a:gd name="T37" fmla="*/ 47 h 58"/>
                    <a:gd name="T38" fmla="*/ 79 w 161"/>
                    <a:gd name="T39" fmla="*/ 54 h 58"/>
                    <a:gd name="T40" fmla="*/ 23 w 161"/>
                    <a:gd name="T41" fmla="*/ 50 h 58"/>
                    <a:gd name="T42" fmla="*/ 8 w 161"/>
                    <a:gd name="T43" fmla="*/ 48 h 58"/>
                    <a:gd name="T44" fmla="*/ 4 w 161"/>
                    <a:gd name="T45" fmla="*/ 47 h 58"/>
                    <a:gd name="T46" fmla="*/ 2 w 161"/>
                    <a:gd name="T47" fmla="*/ 47 h 58"/>
                    <a:gd name="T48" fmla="*/ 2 w 161"/>
                    <a:gd name="T49" fmla="*/ 49 h 58"/>
                    <a:gd name="T50" fmla="*/ 4 w 161"/>
                    <a:gd name="T51" fmla="*/ 49 h 58"/>
                    <a:gd name="T52" fmla="*/ 4 w 161"/>
                    <a:gd name="T53" fmla="*/ 2 h 58"/>
                    <a:gd name="T54" fmla="*/ 2 w 161"/>
                    <a:gd name="T55" fmla="*/ 2 h 58"/>
                    <a:gd name="T56" fmla="*/ 2 w 161"/>
                    <a:gd name="T57" fmla="*/ 4 h 58"/>
                    <a:gd name="T58" fmla="*/ 2 w 161"/>
                    <a:gd name="T59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1" h="58">
                      <a:moveTo>
                        <a:pt x="2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0"/>
                        <a:pt x="0" y="51"/>
                        <a:pt x="1" y="51"/>
                      </a:cubicBezTo>
                      <a:cubicBezTo>
                        <a:pt x="1" y="51"/>
                        <a:pt x="32" y="58"/>
                        <a:pt x="79" y="58"/>
                      </a:cubicBezTo>
                      <a:cubicBezTo>
                        <a:pt x="102" y="58"/>
                        <a:pt x="129" y="56"/>
                        <a:pt x="159" y="51"/>
                      </a:cubicBezTo>
                      <a:cubicBezTo>
                        <a:pt x="160" y="51"/>
                        <a:pt x="161" y="50"/>
                        <a:pt x="161" y="49"/>
                      </a:cubicBezTo>
                      <a:cubicBezTo>
                        <a:pt x="161" y="2"/>
                        <a:pt x="161" y="2"/>
                        <a:pt x="161" y="2"/>
                      </a:cubicBezTo>
                      <a:cubicBezTo>
                        <a:pt x="161" y="1"/>
                        <a:pt x="161" y="1"/>
                        <a:pt x="160" y="0"/>
                      </a:cubicBezTo>
                      <a:cubicBezTo>
                        <a:pt x="160" y="0"/>
                        <a:pt x="159" y="0"/>
                        <a:pt x="15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7" y="49"/>
                        <a:pt x="157" y="49"/>
                        <a:pt x="157" y="49"/>
                      </a:cubicBezTo>
                      <a:cubicBezTo>
                        <a:pt x="159" y="49"/>
                        <a:pt x="159" y="49"/>
                        <a:pt x="159" y="49"/>
                      </a:cubicBezTo>
                      <a:cubicBezTo>
                        <a:pt x="158" y="47"/>
                        <a:pt x="158" y="47"/>
                        <a:pt x="158" y="47"/>
                      </a:cubicBezTo>
                      <a:cubicBezTo>
                        <a:pt x="129" y="52"/>
                        <a:pt x="102" y="54"/>
                        <a:pt x="79" y="54"/>
                      </a:cubicBezTo>
                      <a:cubicBezTo>
                        <a:pt x="56" y="54"/>
                        <a:pt x="36" y="52"/>
                        <a:pt x="23" y="50"/>
                      </a:cubicBezTo>
                      <a:cubicBezTo>
                        <a:pt x="16" y="49"/>
                        <a:pt x="11" y="49"/>
                        <a:pt x="8" y="48"/>
                      </a:cubicBezTo>
                      <a:cubicBezTo>
                        <a:pt x="6" y="48"/>
                        <a:pt x="4" y="47"/>
                        <a:pt x="4" y="47"/>
                      </a:cubicBezTo>
                      <a:cubicBezTo>
                        <a:pt x="3" y="47"/>
                        <a:pt x="2" y="47"/>
                        <a:pt x="2" y="47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8EC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Oval 107"/>
                <p:cNvSpPr>
                  <a:spLocks noChangeArrowheads="1"/>
                </p:cNvSpPr>
                <p:nvPr/>
              </p:nvSpPr>
              <p:spPr bwMode="auto">
                <a:xfrm>
                  <a:off x="5790318" y="3567628"/>
                  <a:ext cx="615269" cy="136753"/>
                </a:xfrm>
                <a:prstGeom prst="ellipse">
                  <a:avLst/>
                </a:prstGeom>
                <a:solidFill>
                  <a:srgbClr val="9BDA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Freeform 108"/>
                <p:cNvSpPr>
                  <a:spLocks/>
                </p:cNvSpPr>
                <p:nvPr/>
              </p:nvSpPr>
              <p:spPr bwMode="auto">
                <a:xfrm>
                  <a:off x="5782579" y="3555195"/>
                  <a:ext cx="630748" cy="161617"/>
                </a:xfrm>
                <a:custGeom>
                  <a:avLst/>
                  <a:gdLst>
                    <a:gd name="T0" fmla="*/ 159 w 161"/>
                    <a:gd name="T1" fmla="*/ 13 h 26"/>
                    <a:gd name="T2" fmla="*/ 157 w 161"/>
                    <a:gd name="T3" fmla="*/ 13 h 26"/>
                    <a:gd name="T4" fmla="*/ 157 w 161"/>
                    <a:gd name="T5" fmla="*/ 13 h 26"/>
                    <a:gd name="T6" fmla="*/ 157 w 161"/>
                    <a:gd name="T7" fmla="*/ 13 h 26"/>
                    <a:gd name="T8" fmla="*/ 157 w 161"/>
                    <a:gd name="T9" fmla="*/ 13 h 26"/>
                    <a:gd name="T10" fmla="*/ 157 w 161"/>
                    <a:gd name="T11" fmla="*/ 13 h 26"/>
                    <a:gd name="T12" fmla="*/ 157 w 161"/>
                    <a:gd name="T13" fmla="*/ 13 h 26"/>
                    <a:gd name="T14" fmla="*/ 157 w 161"/>
                    <a:gd name="T15" fmla="*/ 13 h 26"/>
                    <a:gd name="T16" fmla="*/ 155 w 161"/>
                    <a:gd name="T17" fmla="*/ 14 h 26"/>
                    <a:gd name="T18" fmla="*/ 144 w 161"/>
                    <a:gd name="T19" fmla="*/ 17 h 26"/>
                    <a:gd name="T20" fmla="*/ 80 w 161"/>
                    <a:gd name="T21" fmla="*/ 22 h 26"/>
                    <a:gd name="T22" fmla="*/ 25 w 161"/>
                    <a:gd name="T23" fmla="*/ 19 h 26"/>
                    <a:gd name="T24" fmla="*/ 9 w 161"/>
                    <a:gd name="T25" fmla="*/ 15 h 26"/>
                    <a:gd name="T26" fmla="*/ 4 w 161"/>
                    <a:gd name="T27" fmla="*/ 13 h 26"/>
                    <a:gd name="T28" fmla="*/ 4 w 161"/>
                    <a:gd name="T29" fmla="*/ 13 h 26"/>
                    <a:gd name="T30" fmla="*/ 4 w 161"/>
                    <a:gd name="T31" fmla="*/ 13 h 26"/>
                    <a:gd name="T32" fmla="*/ 3 w 161"/>
                    <a:gd name="T33" fmla="*/ 13 h 26"/>
                    <a:gd name="T34" fmla="*/ 4 w 161"/>
                    <a:gd name="T35" fmla="*/ 13 h 26"/>
                    <a:gd name="T36" fmla="*/ 4 w 161"/>
                    <a:gd name="T37" fmla="*/ 13 h 26"/>
                    <a:gd name="T38" fmla="*/ 3 w 161"/>
                    <a:gd name="T39" fmla="*/ 13 h 26"/>
                    <a:gd name="T40" fmla="*/ 4 w 161"/>
                    <a:gd name="T41" fmla="*/ 13 h 26"/>
                    <a:gd name="T42" fmla="*/ 3 w 161"/>
                    <a:gd name="T43" fmla="*/ 13 h 26"/>
                    <a:gd name="T44" fmla="*/ 4 w 161"/>
                    <a:gd name="T45" fmla="*/ 13 h 26"/>
                    <a:gd name="T46" fmla="*/ 4 w 161"/>
                    <a:gd name="T47" fmla="*/ 13 h 26"/>
                    <a:gd name="T48" fmla="*/ 3 w 161"/>
                    <a:gd name="T49" fmla="*/ 13 h 26"/>
                    <a:gd name="T50" fmla="*/ 4 w 161"/>
                    <a:gd name="T51" fmla="*/ 13 h 26"/>
                    <a:gd name="T52" fmla="*/ 4 w 161"/>
                    <a:gd name="T53" fmla="*/ 13 h 26"/>
                    <a:gd name="T54" fmla="*/ 6 w 161"/>
                    <a:gd name="T55" fmla="*/ 12 h 26"/>
                    <a:gd name="T56" fmla="*/ 16 w 161"/>
                    <a:gd name="T57" fmla="*/ 9 h 26"/>
                    <a:gd name="T58" fmla="*/ 80 w 161"/>
                    <a:gd name="T59" fmla="*/ 4 h 26"/>
                    <a:gd name="T60" fmla="*/ 135 w 161"/>
                    <a:gd name="T61" fmla="*/ 7 h 26"/>
                    <a:gd name="T62" fmla="*/ 152 w 161"/>
                    <a:gd name="T63" fmla="*/ 10 h 26"/>
                    <a:gd name="T64" fmla="*/ 156 w 161"/>
                    <a:gd name="T65" fmla="*/ 12 h 26"/>
                    <a:gd name="T66" fmla="*/ 157 w 161"/>
                    <a:gd name="T67" fmla="*/ 13 h 26"/>
                    <a:gd name="T68" fmla="*/ 157 w 161"/>
                    <a:gd name="T69" fmla="*/ 13 h 26"/>
                    <a:gd name="T70" fmla="*/ 157 w 161"/>
                    <a:gd name="T71" fmla="*/ 13 h 26"/>
                    <a:gd name="T72" fmla="*/ 157 w 161"/>
                    <a:gd name="T73" fmla="*/ 13 h 26"/>
                    <a:gd name="T74" fmla="*/ 157 w 161"/>
                    <a:gd name="T75" fmla="*/ 13 h 26"/>
                    <a:gd name="T76" fmla="*/ 157 w 161"/>
                    <a:gd name="T77" fmla="*/ 13 h 26"/>
                    <a:gd name="T78" fmla="*/ 157 w 161"/>
                    <a:gd name="T79" fmla="*/ 13 h 26"/>
                    <a:gd name="T80" fmla="*/ 159 w 161"/>
                    <a:gd name="T81" fmla="*/ 13 h 26"/>
                    <a:gd name="T82" fmla="*/ 161 w 161"/>
                    <a:gd name="T83" fmla="*/ 13 h 26"/>
                    <a:gd name="T84" fmla="*/ 160 w 161"/>
                    <a:gd name="T85" fmla="*/ 11 h 26"/>
                    <a:gd name="T86" fmla="*/ 156 w 161"/>
                    <a:gd name="T87" fmla="*/ 8 h 26"/>
                    <a:gd name="T88" fmla="*/ 145 w 161"/>
                    <a:gd name="T89" fmla="*/ 5 h 26"/>
                    <a:gd name="T90" fmla="*/ 80 w 161"/>
                    <a:gd name="T91" fmla="*/ 0 h 26"/>
                    <a:gd name="T92" fmla="*/ 24 w 161"/>
                    <a:gd name="T93" fmla="*/ 3 h 26"/>
                    <a:gd name="T94" fmla="*/ 7 w 161"/>
                    <a:gd name="T95" fmla="*/ 7 h 26"/>
                    <a:gd name="T96" fmla="*/ 2 w 161"/>
                    <a:gd name="T97" fmla="*/ 9 h 26"/>
                    <a:gd name="T98" fmla="*/ 1 w 161"/>
                    <a:gd name="T99" fmla="*/ 11 h 26"/>
                    <a:gd name="T100" fmla="*/ 0 w 161"/>
                    <a:gd name="T101" fmla="*/ 13 h 26"/>
                    <a:gd name="T102" fmla="*/ 1 w 161"/>
                    <a:gd name="T103" fmla="*/ 15 h 26"/>
                    <a:gd name="T104" fmla="*/ 4 w 161"/>
                    <a:gd name="T105" fmla="*/ 18 h 26"/>
                    <a:gd name="T106" fmla="*/ 15 w 161"/>
                    <a:gd name="T107" fmla="*/ 21 h 26"/>
                    <a:gd name="T108" fmla="*/ 80 w 161"/>
                    <a:gd name="T109" fmla="*/ 26 h 26"/>
                    <a:gd name="T110" fmla="*/ 136 w 161"/>
                    <a:gd name="T111" fmla="*/ 23 h 26"/>
                    <a:gd name="T112" fmla="*/ 153 w 161"/>
                    <a:gd name="T113" fmla="*/ 19 h 26"/>
                    <a:gd name="T114" fmla="*/ 158 w 161"/>
                    <a:gd name="T115" fmla="*/ 17 h 26"/>
                    <a:gd name="T116" fmla="*/ 160 w 161"/>
                    <a:gd name="T117" fmla="*/ 15 h 26"/>
                    <a:gd name="T118" fmla="*/ 161 w 161"/>
                    <a:gd name="T119" fmla="*/ 13 h 26"/>
                    <a:gd name="T120" fmla="*/ 159 w 161"/>
                    <a:gd name="T12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1" h="26">
                      <a:moveTo>
                        <a:pt x="159" y="13"/>
                      </a:move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6" y="14"/>
                        <a:pt x="155" y="14"/>
                      </a:cubicBezTo>
                      <a:cubicBezTo>
                        <a:pt x="153" y="15"/>
                        <a:pt x="149" y="16"/>
                        <a:pt x="144" y="17"/>
                      </a:cubicBezTo>
                      <a:cubicBezTo>
                        <a:pt x="130" y="20"/>
                        <a:pt x="107" y="22"/>
                        <a:pt x="80" y="22"/>
                      </a:cubicBezTo>
                      <a:cubicBezTo>
                        <a:pt x="59" y="22"/>
                        <a:pt x="39" y="21"/>
                        <a:pt x="25" y="19"/>
                      </a:cubicBezTo>
                      <a:cubicBezTo>
                        <a:pt x="18" y="18"/>
                        <a:pt x="12" y="16"/>
                        <a:pt x="9" y="15"/>
                      </a:cubicBezTo>
                      <a:cubicBezTo>
                        <a:pt x="7" y="15"/>
                        <a:pt x="5" y="14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5" y="12"/>
                        <a:pt x="6" y="12"/>
                      </a:cubicBezTo>
                      <a:cubicBezTo>
                        <a:pt x="8" y="10"/>
                        <a:pt x="12" y="9"/>
                        <a:pt x="16" y="9"/>
                      </a:cubicBezTo>
                      <a:cubicBezTo>
                        <a:pt x="30" y="6"/>
                        <a:pt x="54" y="4"/>
                        <a:pt x="80" y="4"/>
                      </a:cubicBezTo>
                      <a:cubicBezTo>
                        <a:pt x="102" y="4"/>
                        <a:pt x="121" y="5"/>
                        <a:pt x="135" y="7"/>
                      </a:cubicBezTo>
                      <a:cubicBezTo>
                        <a:pt x="143" y="8"/>
                        <a:pt x="148" y="9"/>
                        <a:pt x="152" y="10"/>
                      </a:cubicBezTo>
                      <a:cubicBezTo>
                        <a:pt x="154" y="11"/>
                        <a:pt x="155" y="12"/>
                        <a:pt x="156" y="12"/>
                      </a:cubicBezTo>
                      <a:cubicBezTo>
                        <a:pt x="156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7" y="13"/>
                        <a:pt x="157" y="13"/>
                        <a:pt x="157" y="13"/>
                      </a:cubicBezTo>
                      <a:cubicBezTo>
                        <a:pt x="159" y="13"/>
                        <a:pt x="159" y="13"/>
                        <a:pt x="159" y="13"/>
                      </a:cubicBezTo>
                      <a:cubicBezTo>
                        <a:pt x="161" y="13"/>
                        <a:pt x="161" y="13"/>
                        <a:pt x="161" y="13"/>
                      </a:cubicBezTo>
                      <a:cubicBezTo>
                        <a:pt x="161" y="12"/>
                        <a:pt x="160" y="11"/>
                        <a:pt x="160" y="11"/>
                      </a:cubicBezTo>
                      <a:cubicBezTo>
                        <a:pt x="159" y="9"/>
                        <a:pt x="158" y="9"/>
                        <a:pt x="156" y="8"/>
                      </a:cubicBezTo>
                      <a:cubicBezTo>
                        <a:pt x="154" y="7"/>
                        <a:pt x="150" y="6"/>
                        <a:pt x="145" y="5"/>
                      </a:cubicBezTo>
                      <a:cubicBezTo>
                        <a:pt x="131" y="2"/>
                        <a:pt x="107" y="0"/>
                        <a:pt x="80" y="0"/>
                      </a:cubicBezTo>
                      <a:cubicBezTo>
                        <a:pt x="59" y="0"/>
                        <a:pt x="39" y="1"/>
                        <a:pt x="24" y="3"/>
                      </a:cubicBezTo>
                      <a:cubicBezTo>
                        <a:pt x="17" y="4"/>
                        <a:pt x="11" y="5"/>
                        <a:pt x="7" y="7"/>
                      </a:cubicBezTo>
                      <a:cubicBezTo>
                        <a:pt x="5" y="7"/>
                        <a:pt x="4" y="8"/>
                        <a:pt x="2" y="9"/>
                      </a:cubicBezTo>
                      <a:cubicBezTo>
                        <a:pt x="2" y="9"/>
                        <a:pt x="1" y="10"/>
                        <a:pt x="1" y="11"/>
                      </a:cubicBezTo>
                      <a:cubicBezTo>
                        <a:pt x="0" y="11"/>
                        <a:pt x="0" y="12"/>
                        <a:pt x="0" y="13"/>
                      </a:cubicBezTo>
                      <a:cubicBezTo>
                        <a:pt x="0" y="14"/>
                        <a:pt x="0" y="15"/>
                        <a:pt x="1" y="15"/>
                      </a:cubicBezTo>
                      <a:cubicBezTo>
                        <a:pt x="1" y="16"/>
                        <a:pt x="3" y="17"/>
                        <a:pt x="4" y="18"/>
                      </a:cubicBezTo>
                      <a:cubicBezTo>
                        <a:pt x="7" y="19"/>
                        <a:pt x="11" y="20"/>
                        <a:pt x="15" y="21"/>
                      </a:cubicBezTo>
                      <a:cubicBezTo>
                        <a:pt x="30" y="24"/>
                        <a:pt x="53" y="26"/>
                        <a:pt x="80" y="26"/>
                      </a:cubicBezTo>
                      <a:cubicBezTo>
                        <a:pt x="102" y="26"/>
                        <a:pt x="122" y="25"/>
                        <a:pt x="136" y="23"/>
                      </a:cubicBezTo>
                      <a:cubicBezTo>
                        <a:pt x="143" y="22"/>
                        <a:pt x="149" y="20"/>
                        <a:pt x="153" y="19"/>
                      </a:cubicBezTo>
                      <a:cubicBezTo>
                        <a:pt x="155" y="18"/>
                        <a:pt x="157" y="18"/>
                        <a:pt x="158" y="17"/>
                      </a:cubicBezTo>
                      <a:cubicBezTo>
                        <a:pt x="159" y="16"/>
                        <a:pt x="160" y="16"/>
                        <a:pt x="160" y="15"/>
                      </a:cubicBezTo>
                      <a:cubicBezTo>
                        <a:pt x="160" y="15"/>
                        <a:pt x="161" y="14"/>
                        <a:pt x="161" y="13"/>
                      </a:cubicBezTo>
                      <a:lnTo>
                        <a:pt x="159" y="13"/>
                      </a:lnTo>
                      <a:close/>
                    </a:path>
                  </a:pathLst>
                </a:custGeom>
                <a:solidFill>
                  <a:srgbClr val="8EC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1157" name="Picture 119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5503" y="2942916"/>
                  <a:ext cx="328918" cy="5314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58" name="Picture 12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91119" y="2725354"/>
                  <a:ext cx="1035123" cy="152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1" name="Picture 123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6460" y="3545872"/>
                  <a:ext cx="1199582" cy="2455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62" name="Freeform 124"/>
                <p:cNvSpPr>
                  <a:spLocks/>
                </p:cNvSpPr>
                <p:nvPr/>
              </p:nvSpPr>
              <p:spPr bwMode="auto">
                <a:xfrm>
                  <a:off x="8204959" y="2809270"/>
                  <a:ext cx="317309" cy="214455"/>
                </a:xfrm>
                <a:custGeom>
                  <a:avLst/>
                  <a:gdLst>
                    <a:gd name="T0" fmla="*/ 0 w 81"/>
                    <a:gd name="T1" fmla="*/ 0 h 34"/>
                    <a:gd name="T2" fmla="*/ 0 w 81"/>
                    <a:gd name="T3" fmla="*/ 14 h 34"/>
                    <a:gd name="T4" fmla="*/ 35 w 81"/>
                    <a:gd name="T5" fmla="*/ 34 h 34"/>
                    <a:gd name="T6" fmla="*/ 59 w 81"/>
                    <a:gd name="T7" fmla="*/ 32 h 34"/>
                    <a:gd name="T8" fmla="*/ 77 w 81"/>
                    <a:gd name="T9" fmla="*/ 26 h 34"/>
                    <a:gd name="T10" fmla="*/ 81 w 81"/>
                    <a:gd name="T11" fmla="*/ 13 h 34"/>
                    <a:gd name="T12" fmla="*/ 81 w 81"/>
                    <a:gd name="T13" fmla="*/ 0 h 34"/>
                    <a:gd name="T14" fmla="*/ 0 w 81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" h="34">
                      <a:moveTo>
                        <a:pt x="0" y="0"/>
                      </a:moveTo>
                      <a:cubicBezTo>
                        <a:pt x="0" y="5"/>
                        <a:pt x="0" y="9"/>
                        <a:pt x="0" y="14"/>
                      </a:cubicBezTo>
                      <a:cubicBezTo>
                        <a:pt x="0" y="31"/>
                        <a:pt x="23" y="32"/>
                        <a:pt x="35" y="34"/>
                      </a:cubicBezTo>
                      <a:cubicBezTo>
                        <a:pt x="43" y="34"/>
                        <a:pt x="51" y="34"/>
                        <a:pt x="59" y="32"/>
                      </a:cubicBezTo>
                      <a:cubicBezTo>
                        <a:pt x="65" y="31"/>
                        <a:pt x="72" y="30"/>
                        <a:pt x="77" y="26"/>
                      </a:cubicBezTo>
                      <a:cubicBezTo>
                        <a:pt x="81" y="23"/>
                        <a:pt x="81" y="18"/>
                        <a:pt x="81" y="13"/>
                      </a:cubicBezTo>
                      <a:cubicBezTo>
                        <a:pt x="81" y="11"/>
                        <a:pt x="81" y="0"/>
                        <a:pt x="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64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Freeform 125"/>
                <p:cNvSpPr>
                  <a:spLocks/>
                </p:cNvSpPr>
                <p:nvPr/>
              </p:nvSpPr>
              <p:spPr bwMode="auto">
                <a:xfrm>
                  <a:off x="8197220" y="2796838"/>
                  <a:ext cx="332787" cy="239319"/>
                </a:xfrm>
                <a:custGeom>
                  <a:avLst/>
                  <a:gdLst>
                    <a:gd name="T0" fmla="*/ 2 w 85"/>
                    <a:gd name="T1" fmla="*/ 2 h 38"/>
                    <a:gd name="T2" fmla="*/ 0 w 85"/>
                    <a:gd name="T3" fmla="*/ 2 h 38"/>
                    <a:gd name="T4" fmla="*/ 0 w 85"/>
                    <a:gd name="T5" fmla="*/ 16 h 38"/>
                    <a:gd name="T6" fmla="*/ 5 w 85"/>
                    <a:gd name="T7" fmla="*/ 27 h 38"/>
                    <a:gd name="T8" fmla="*/ 20 w 85"/>
                    <a:gd name="T9" fmla="*/ 35 h 38"/>
                    <a:gd name="T10" fmla="*/ 37 w 85"/>
                    <a:gd name="T11" fmla="*/ 37 h 38"/>
                    <a:gd name="T12" fmla="*/ 44 w 85"/>
                    <a:gd name="T13" fmla="*/ 38 h 38"/>
                    <a:gd name="T14" fmla="*/ 61 w 85"/>
                    <a:gd name="T15" fmla="*/ 36 h 38"/>
                    <a:gd name="T16" fmla="*/ 80 w 85"/>
                    <a:gd name="T17" fmla="*/ 30 h 38"/>
                    <a:gd name="T18" fmla="*/ 84 w 85"/>
                    <a:gd name="T19" fmla="*/ 23 h 38"/>
                    <a:gd name="T20" fmla="*/ 85 w 85"/>
                    <a:gd name="T21" fmla="*/ 16 h 38"/>
                    <a:gd name="T22" fmla="*/ 85 w 85"/>
                    <a:gd name="T23" fmla="*/ 15 h 38"/>
                    <a:gd name="T24" fmla="*/ 85 w 85"/>
                    <a:gd name="T25" fmla="*/ 15 h 38"/>
                    <a:gd name="T26" fmla="*/ 85 w 85"/>
                    <a:gd name="T27" fmla="*/ 14 h 38"/>
                    <a:gd name="T28" fmla="*/ 85 w 85"/>
                    <a:gd name="T29" fmla="*/ 8 h 38"/>
                    <a:gd name="T30" fmla="*/ 85 w 85"/>
                    <a:gd name="T31" fmla="*/ 4 h 38"/>
                    <a:gd name="T32" fmla="*/ 85 w 85"/>
                    <a:gd name="T33" fmla="*/ 2 h 38"/>
                    <a:gd name="T34" fmla="*/ 85 w 85"/>
                    <a:gd name="T35" fmla="*/ 2 h 38"/>
                    <a:gd name="T36" fmla="*/ 85 w 85"/>
                    <a:gd name="T37" fmla="*/ 1 h 38"/>
                    <a:gd name="T38" fmla="*/ 85 w 85"/>
                    <a:gd name="T39" fmla="*/ 1 h 38"/>
                    <a:gd name="T40" fmla="*/ 85 w 85"/>
                    <a:gd name="T41" fmla="*/ 1 h 38"/>
                    <a:gd name="T42" fmla="*/ 83 w 85"/>
                    <a:gd name="T43" fmla="*/ 0 h 38"/>
                    <a:gd name="T44" fmla="*/ 0 w 85"/>
                    <a:gd name="T45" fmla="*/ 0 h 38"/>
                    <a:gd name="T46" fmla="*/ 0 w 85"/>
                    <a:gd name="T47" fmla="*/ 2 h 38"/>
                    <a:gd name="T48" fmla="*/ 2 w 85"/>
                    <a:gd name="T49" fmla="*/ 2 h 38"/>
                    <a:gd name="T50" fmla="*/ 2 w 85"/>
                    <a:gd name="T51" fmla="*/ 4 h 38"/>
                    <a:gd name="T52" fmla="*/ 83 w 85"/>
                    <a:gd name="T53" fmla="*/ 4 h 38"/>
                    <a:gd name="T54" fmla="*/ 83 w 85"/>
                    <a:gd name="T55" fmla="*/ 2 h 38"/>
                    <a:gd name="T56" fmla="*/ 82 w 85"/>
                    <a:gd name="T57" fmla="*/ 3 h 38"/>
                    <a:gd name="T58" fmla="*/ 83 w 85"/>
                    <a:gd name="T59" fmla="*/ 4 h 38"/>
                    <a:gd name="T60" fmla="*/ 83 w 85"/>
                    <a:gd name="T61" fmla="*/ 2 h 38"/>
                    <a:gd name="T62" fmla="*/ 82 w 85"/>
                    <a:gd name="T63" fmla="*/ 3 h 38"/>
                    <a:gd name="T64" fmla="*/ 83 w 85"/>
                    <a:gd name="T65" fmla="*/ 2 h 38"/>
                    <a:gd name="T66" fmla="*/ 81 w 85"/>
                    <a:gd name="T67" fmla="*/ 2 h 38"/>
                    <a:gd name="T68" fmla="*/ 82 w 85"/>
                    <a:gd name="T69" fmla="*/ 3 h 38"/>
                    <a:gd name="T70" fmla="*/ 83 w 85"/>
                    <a:gd name="T71" fmla="*/ 2 h 38"/>
                    <a:gd name="T72" fmla="*/ 81 w 85"/>
                    <a:gd name="T73" fmla="*/ 2 h 38"/>
                    <a:gd name="T74" fmla="*/ 83 w 85"/>
                    <a:gd name="T75" fmla="*/ 2 h 38"/>
                    <a:gd name="T76" fmla="*/ 81 w 85"/>
                    <a:gd name="T77" fmla="*/ 2 h 38"/>
                    <a:gd name="T78" fmla="*/ 81 w 85"/>
                    <a:gd name="T79" fmla="*/ 2 h 38"/>
                    <a:gd name="T80" fmla="*/ 83 w 85"/>
                    <a:gd name="T81" fmla="*/ 2 h 38"/>
                    <a:gd name="T82" fmla="*/ 81 w 85"/>
                    <a:gd name="T83" fmla="*/ 2 h 38"/>
                    <a:gd name="T84" fmla="*/ 81 w 85"/>
                    <a:gd name="T85" fmla="*/ 3 h 38"/>
                    <a:gd name="T86" fmla="*/ 81 w 85"/>
                    <a:gd name="T87" fmla="*/ 8 h 38"/>
                    <a:gd name="T88" fmla="*/ 81 w 85"/>
                    <a:gd name="T89" fmla="*/ 14 h 38"/>
                    <a:gd name="T90" fmla="*/ 81 w 85"/>
                    <a:gd name="T91" fmla="*/ 15 h 38"/>
                    <a:gd name="T92" fmla="*/ 81 w 85"/>
                    <a:gd name="T93" fmla="*/ 15 h 38"/>
                    <a:gd name="T94" fmla="*/ 81 w 85"/>
                    <a:gd name="T95" fmla="*/ 16 h 38"/>
                    <a:gd name="T96" fmla="*/ 81 w 85"/>
                    <a:gd name="T97" fmla="*/ 22 h 38"/>
                    <a:gd name="T98" fmla="*/ 78 w 85"/>
                    <a:gd name="T99" fmla="*/ 26 h 38"/>
                    <a:gd name="T100" fmla="*/ 60 w 85"/>
                    <a:gd name="T101" fmla="*/ 32 h 38"/>
                    <a:gd name="T102" fmla="*/ 44 w 85"/>
                    <a:gd name="T103" fmla="*/ 34 h 38"/>
                    <a:gd name="T104" fmla="*/ 37 w 85"/>
                    <a:gd name="T105" fmla="*/ 34 h 38"/>
                    <a:gd name="T106" fmla="*/ 16 w 85"/>
                    <a:gd name="T107" fmla="*/ 30 h 38"/>
                    <a:gd name="T108" fmla="*/ 7 w 85"/>
                    <a:gd name="T109" fmla="*/ 25 h 38"/>
                    <a:gd name="T110" fmla="*/ 4 w 85"/>
                    <a:gd name="T111" fmla="*/ 16 h 38"/>
                    <a:gd name="T112" fmla="*/ 4 w 85"/>
                    <a:gd name="T113" fmla="*/ 2 h 38"/>
                    <a:gd name="T114" fmla="*/ 2 w 85"/>
                    <a:gd name="T115" fmla="*/ 2 h 38"/>
                    <a:gd name="T116" fmla="*/ 2 w 85"/>
                    <a:gd name="T117" fmla="*/ 4 h 38"/>
                    <a:gd name="T118" fmla="*/ 2 w 85"/>
                    <a:gd name="T119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5" h="38">
                      <a:moveTo>
                        <a:pt x="2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7"/>
                        <a:pt x="0" y="11"/>
                        <a:pt x="0" y="16"/>
                      </a:cubicBezTo>
                      <a:cubicBezTo>
                        <a:pt x="0" y="21"/>
                        <a:pt x="2" y="24"/>
                        <a:pt x="5" y="27"/>
                      </a:cubicBezTo>
                      <a:cubicBezTo>
                        <a:pt x="9" y="32"/>
                        <a:pt x="14" y="34"/>
                        <a:pt x="20" y="35"/>
                      </a:cubicBezTo>
                      <a:cubicBezTo>
                        <a:pt x="26" y="37"/>
                        <a:pt x="32" y="37"/>
                        <a:pt x="37" y="37"/>
                      </a:cubicBezTo>
                      <a:cubicBezTo>
                        <a:pt x="39" y="38"/>
                        <a:pt x="42" y="38"/>
                        <a:pt x="44" y="38"/>
                      </a:cubicBezTo>
                      <a:cubicBezTo>
                        <a:pt x="50" y="38"/>
                        <a:pt x="56" y="37"/>
                        <a:pt x="61" y="36"/>
                      </a:cubicBezTo>
                      <a:cubicBezTo>
                        <a:pt x="67" y="35"/>
                        <a:pt x="75" y="34"/>
                        <a:pt x="80" y="30"/>
                      </a:cubicBezTo>
                      <a:cubicBezTo>
                        <a:pt x="82" y="28"/>
                        <a:pt x="84" y="25"/>
                        <a:pt x="84" y="23"/>
                      </a:cubicBezTo>
                      <a:cubicBezTo>
                        <a:pt x="85" y="20"/>
                        <a:pt x="85" y="18"/>
                        <a:pt x="85" y="16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85" y="14"/>
                        <a:pt x="85" y="11"/>
                        <a:pt x="85" y="8"/>
                      </a:cubicBezTo>
                      <a:cubicBezTo>
                        <a:pt x="85" y="7"/>
                        <a:pt x="85" y="5"/>
                        <a:pt x="85" y="4"/>
                      </a:cubicBezTo>
                      <a:cubicBezTo>
                        <a:pt x="85" y="3"/>
                        <a:pt x="85" y="3"/>
                        <a:pt x="85" y="2"/>
                      </a:cubicBez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4" y="0"/>
                        <a:pt x="84" y="0"/>
                        <a:pt x="8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83" y="4"/>
                        <a:pt x="83" y="4"/>
                        <a:pt x="83" y="4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2" y="3"/>
                        <a:pt x="82" y="4"/>
                        <a:pt x="83" y="4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1" y="3"/>
                        <a:pt x="81" y="3"/>
                        <a:pt x="82" y="3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1" y="2"/>
                        <a:pt x="81" y="2"/>
                        <a:pt x="81" y="3"/>
                      </a:cubicBezTo>
                      <a:cubicBezTo>
                        <a:pt x="81" y="4"/>
                        <a:pt x="81" y="6"/>
                        <a:pt x="81" y="8"/>
                      </a:cubicBezTo>
                      <a:cubicBezTo>
                        <a:pt x="81" y="11"/>
                        <a:pt x="81" y="14"/>
                        <a:pt x="81" y="14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1" y="16"/>
                        <a:pt x="81" y="16"/>
                        <a:pt x="81" y="16"/>
                      </a:cubicBezTo>
                      <a:cubicBezTo>
                        <a:pt x="81" y="18"/>
                        <a:pt x="81" y="20"/>
                        <a:pt x="81" y="22"/>
                      </a:cubicBezTo>
                      <a:cubicBezTo>
                        <a:pt x="80" y="24"/>
                        <a:pt x="79" y="25"/>
                        <a:pt x="78" y="26"/>
                      </a:cubicBezTo>
                      <a:cubicBezTo>
                        <a:pt x="73" y="30"/>
                        <a:pt x="67" y="31"/>
                        <a:pt x="60" y="32"/>
                      </a:cubicBezTo>
                      <a:cubicBezTo>
                        <a:pt x="55" y="33"/>
                        <a:pt x="50" y="34"/>
                        <a:pt x="44" y="34"/>
                      </a:cubicBezTo>
                      <a:cubicBezTo>
                        <a:pt x="42" y="34"/>
                        <a:pt x="40" y="34"/>
                        <a:pt x="37" y="34"/>
                      </a:cubicBezTo>
                      <a:cubicBezTo>
                        <a:pt x="31" y="33"/>
                        <a:pt x="23" y="32"/>
                        <a:pt x="16" y="30"/>
                      </a:cubicBezTo>
                      <a:cubicBezTo>
                        <a:pt x="12" y="29"/>
                        <a:pt x="9" y="27"/>
                        <a:pt x="7" y="25"/>
                      </a:cubicBezTo>
                      <a:cubicBezTo>
                        <a:pt x="5" y="22"/>
                        <a:pt x="4" y="20"/>
                        <a:pt x="4" y="16"/>
                      </a:cubicBezTo>
                      <a:cubicBezTo>
                        <a:pt x="4" y="11"/>
                        <a:pt x="4" y="7"/>
                        <a:pt x="4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A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Rectangle 126"/>
                <p:cNvSpPr>
                  <a:spLocks noChangeArrowheads="1"/>
                </p:cNvSpPr>
                <p:nvPr/>
              </p:nvSpPr>
              <p:spPr bwMode="auto">
                <a:xfrm>
                  <a:off x="8204959" y="2545089"/>
                  <a:ext cx="317309" cy="264183"/>
                </a:xfrm>
                <a:prstGeom prst="rect">
                  <a:avLst/>
                </a:prstGeom>
                <a:solidFill>
                  <a:srgbClr val="F9E8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Freeform 127"/>
                <p:cNvSpPr>
                  <a:spLocks/>
                </p:cNvSpPr>
                <p:nvPr/>
              </p:nvSpPr>
              <p:spPr bwMode="auto">
                <a:xfrm>
                  <a:off x="8197220" y="2532656"/>
                  <a:ext cx="332787" cy="289047"/>
                </a:xfrm>
                <a:custGeom>
                  <a:avLst/>
                  <a:gdLst>
                    <a:gd name="T0" fmla="*/ 168 w 172"/>
                    <a:gd name="T1" fmla="*/ 89 h 93"/>
                    <a:gd name="T2" fmla="*/ 168 w 172"/>
                    <a:gd name="T3" fmla="*/ 85 h 93"/>
                    <a:gd name="T4" fmla="*/ 8 w 172"/>
                    <a:gd name="T5" fmla="*/ 85 h 93"/>
                    <a:gd name="T6" fmla="*/ 8 w 172"/>
                    <a:gd name="T7" fmla="*/ 8 h 93"/>
                    <a:gd name="T8" fmla="*/ 164 w 172"/>
                    <a:gd name="T9" fmla="*/ 8 h 93"/>
                    <a:gd name="T10" fmla="*/ 164 w 172"/>
                    <a:gd name="T11" fmla="*/ 89 h 93"/>
                    <a:gd name="T12" fmla="*/ 168 w 172"/>
                    <a:gd name="T13" fmla="*/ 89 h 93"/>
                    <a:gd name="T14" fmla="*/ 168 w 172"/>
                    <a:gd name="T15" fmla="*/ 85 h 93"/>
                    <a:gd name="T16" fmla="*/ 168 w 172"/>
                    <a:gd name="T17" fmla="*/ 89 h 93"/>
                    <a:gd name="T18" fmla="*/ 172 w 172"/>
                    <a:gd name="T19" fmla="*/ 89 h 93"/>
                    <a:gd name="T20" fmla="*/ 172 w 172"/>
                    <a:gd name="T21" fmla="*/ 0 h 93"/>
                    <a:gd name="T22" fmla="*/ 0 w 172"/>
                    <a:gd name="T23" fmla="*/ 0 h 93"/>
                    <a:gd name="T24" fmla="*/ 0 w 172"/>
                    <a:gd name="T25" fmla="*/ 93 h 93"/>
                    <a:gd name="T26" fmla="*/ 172 w 172"/>
                    <a:gd name="T27" fmla="*/ 93 h 93"/>
                    <a:gd name="T28" fmla="*/ 172 w 172"/>
                    <a:gd name="T29" fmla="*/ 89 h 93"/>
                    <a:gd name="T30" fmla="*/ 168 w 172"/>
                    <a:gd name="T31" fmla="*/ 8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2" h="93">
                      <a:moveTo>
                        <a:pt x="168" y="89"/>
                      </a:moveTo>
                      <a:lnTo>
                        <a:pt x="168" y="85"/>
                      </a:lnTo>
                      <a:lnTo>
                        <a:pt x="8" y="85"/>
                      </a:lnTo>
                      <a:lnTo>
                        <a:pt x="8" y="8"/>
                      </a:lnTo>
                      <a:lnTo>
                        <a:pt x="164" y="8"/>
                      </a:lnTo>
                      <a:lnTo>
                        <a:pt x="164" y="89"/>
                      </a:lnTo>
                      <a:lnTo>
                        <a:pt x="168" y="89"/>
                      </a:lnTo>
                      <a:lnTo>
                        <a:pt x="168" y="85"/>
                      </a:lnTo>
                      <a:lnTo>
                        <a:pt x="168" y="89"/>
                      </a:lnTo>
                      <a:lnTo>
                        <a:pt x="172" y="89"/>
                      </a:lnTo>
                      <a:lnTo>
                        <a:pt x="172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172" y="93"/>
                      </a:lnTo>
                      <a:lnTo>
                        <a:pt x="172" y="89"/>
                      </a:lnTo>
                      <a:lnTo>
                        <a:pt x="168" y="89"/>
                      </a:lnTo>
                      <a:close/>
                    </a:path>
                  </a:pathLst>
                </a:custGeom>
                <a:solidFill>
                  <a:srgbClr val="FA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Freeform 128"/>
                <p:cNvSpPr>
                  <a:spLocks/>
                </p:cNvSpPr>
                <p:nvPr/>
              </p:nvSpPr>
              <p:spPr bwMode="auto">
                <a:xfrm>
                  <a:off x="8243656" y="2688058"/>
                  <a:ext cx="94806" cy="65269"/>
                </a:xfrm>
                <a:custGeom>
                  <a:avLst/>
                  <a:gdLst>
                    <a:gd name="T0" fmla="*/ 49 w 49"/>
                    <a:gd name="T1" fmla="*/ 9 h 21"/>
                    <a:gd name="T2" fmla="*/ 29 w 49"/>
                    <a:gd name="T3" fmla="*/ 15 h 21"/>
                    <a:gd name="T4" fmla="*/ 43 w 49"/>
                    <a:gd name="T5" fmla="*/ 21 h 21"/>
                    <a:gd name="T6" fmla="*/ 4 w 49"/>
                    <a:gd name="T7" fmla="*/ 21 h 21"/>
                    <a:gd name="T8" fmla="*/ 0 w 49"/>
                    <a:gd name="T9" fmla="*/ 6 h 21"/>
                    <a:gd name="T10" fmla="*/ 10 w 49"/>
                    <a:gd name="T11" fmla="*/ 11 h 21"/>
                    <a:gd name="T12" fmla="*/ 35 w 49"/>
                    <a:gd name="T13" fmla="*/ 0 h 21"/>
                    <a:gd name="T14" fmla="*/ 49 w 49"/>
                    <a:gd name="T15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" h="21">
                      <a:moveTo>
                        <a:pt x="49" y="9"/>
                      </a:moveTo>
                      <a:lnTo>
                        <a:pt x="29" y="15"/>
                      </a:lnTo>
                      <a:lnTo>
                        <a:pt x="43" y="21"/>
                      </a:lnTo>
                      <a:lnTo>
                        <a:pt x="4" y="21"/>
                      </a:lnTo>
                      <a:lnTo>
                        <a:pt x="0" y="6"/>
                      </a:lnTo>
                      <a:lnTo>
                        <a:pt x="10" y="11"/>
                      </a:lnTo>
                      <a:lnTo>
                        <a:pt x="35" y="0"/>
                      </a:lnTo>
                      <a:lnTo>
                        <a:pt x="4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Freeform 129"/>
                <p:cNvSpPr>
                  <a:spLocks/>
                </p:cNvSpPr>
                <p:nvPr/>
              </p:nvSpPr>
              <p:spPr bwMode="auto">
                <a:xfrm>
                  <a:off x="8232047" y="2681842"/>
                  <a:ext cx="129633" cy="83918"/>
                </a:xfrm>
                <a:custGeom>
                  <a:avLst/>
                  <a:gdLst>
                    <a:gd name="T0" fmla="*/ 55 w 67"/>
                    <a:gd name="T1" fmla="*/ 11 h 27"/>
                    <a:gd name="T2" fmla="*/ 53 w 67"/>
                    <a:gd name="T3" fmla="*/ 6 h 27"/>
                    <a:gd name="T4" fmla="*/ 27 w 67"/>
                    <a:gd name="T5" fmla="*/ 17 h 27"/>
                    <a:gd name="T6" fmla="*/ 31 w 67"/>
                    <a:gd name="T7" fmla="*/ 19 h 27"/>
                    <a:gd name="T8" fmla="*/ 12 w 67"/>
                    <a:gd name="T9" fmla="*/ 19 h 27"/>
                    <a:gd name="T10" fmla="*/ 10 w 67"/>
                    <a:gd name="T11" fmla="*/ 15 h 27"/>
                    <a:gd name="T12" fmla="*/ 16 w 67"/>
                    <a:gd name="T13" fmla="*/ 17 h 27"/>
                    <a:gd name="T14" fmla="*/ 18 w 67"/>
                    <a:gd name="T15" fmla="*/ 17 h 27"/>
                    <a:gd name="T16" fmla="*/ 41 w 67"/>
                    <a:gd name="T17" fmla="*/ 6 h 27"/>
                    <a:gd name="T18" fmla="*/ 53 w 67"/>
                    <a:gd name="T19" fmla="*/ 13 h 27"/>
                    <a:gd name="T20" fmla="*/ 55 w 67"/>
                    <a:gd name="T21" fmla="*/ 11 h 27"/>
                    <a:gd name="T22" fmla="*/ 53 w 67"/>
                    <a:gd name="T23" fmla="*/ 6 h 27"/>
                    <a:gd name="T24" fmla="*/ 55 w 67"/>
                    <a:gd name="T25" fmla="*/ 11 h 27"/>
                    <a:gd name="T26" fmla="*/ 57 w 67"/>
                    <a:gd name="T27" fmla="*/ 6 h 27"/>
                    <a:gd name="T28" fmla="*/ 41 w 67"/>
                    <a:gd name="T29" fmla="*/ 0 h 27"/>
                    <a:gd name="T30" fmla="*/ 16 w 67"/>
                    <a:gd name="T31" fmla="*/ 8 h 27"/>
                    <a:gd name="T32" fmla="*/ 0 w 67"/>
                    <a:gd name="T33" fmla="*/ 4 h 27"/>
                    <a:gd name="T34" fmla="*/ 6 w 67"/>
                    <a:gd name="T35" fmla="*/ 27 h 27"/>
                    <a:gd name="T36" fmla="*/ 67 w 67"/>
                    <a:gd name="T37" fmla="*/ 27 h 27"/>
                    <a:gd name="T38" fmla="*/ 45 w 67"/>
                    <a:gd name="T39" fmla="*/ 17 h 27"/>
                    <a:gd name="T40" fmla="*/ 63 w 67"/>
                    <a:gd name="T41" fmla="*/ 11 h 27"/>
                    <a:gd name="T42" fmla="*/ 57 w 67"/>
                    <a:gd name="T43" fmla="*/ 6 h 27"/>
                    <a:gd name="T44" fmla="*/ 55 w 67"/>
                    <a:gd name="T45" fmla="*/ 1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7" h="27">
                      <a:moveTo>
                        <a:pt x="55" y="11"/>
                      </a:moveTo>
                      <a:lnTo>
                        <a:pt x="53" y="6"/>
                      </a:lnTo>
                      <a:lnTo>
                        <a:pt x="27" y="17"/>
                      </a:lnTo>
                      <a:lnTo>
                        <a:pt x="31" y="19"/>
                      </a:lnTo>
                      <a:lnTo>
                        <a:pt x="12" y="19"/>
                      </a:lnTo>
                      <a:lnTo>
                        <a:pt x="10" y="15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41" y="6"/>
                      </a:lnTo>
                      <a:lnTo>
                        <a:pt x="53" y="13"/>
                      </a:lnTo>
                      <a:lnTo>
                        <a:pt x="55" y="11"/>
                      </a:lnTo>
                      <a:lnTo>
                        <a:pt x="53" y="6"/>
                      </a:lnTo>
                      <a:lnTo>
                        <a:pt x="55" y="11"/>
                      </a:lnTo>
                      <a:lnTo>
                        <a:pt x="57" y="6"/>
                      </a:lnTo>
                      <a:lnTo>
                        <a:pt x="41" y="0"/>
                      </a:lnTo>
                      <a:lnTo>
                        <a:pt x="16" y="8"/>
                      </a:lnTo>
                      <a:lnTo>
                        <a:pt x="0" y="4"/>
                      </a:lnTo>
                      <a:lnTo>
                        <a:pt x="6" y="27"/>
                      </a:lnTo>
                      <a:lnTo>
                        <a:pt x="67" y="27"/>
                      </a:lnTo>
                      <a:lnTo>
                        <a:pt x="45" y="17"/>
                      </a:lnTo>
                      <a:lnTo>
                        <a:pt x="63" y="11"/>
                      </a:lnTo>
                      <a:lnTo>
                        <a:pt x="57" y="6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Freeform 130"/>
                <p:cNvSpPr>
                  <a:spLocks/>
                </p:cNvSpPr>
                <p:nvPr/>
              </p:nvSpPr>
              <p:spPr bwMode="auto">
                <a:xfrm>
                  <a:off x="8381026" y="2594817"/>
                  <a:ext cx="102545" cy="68377"/>
                </a:xfrm>
                <a:custGeom>
                  <a:avLst/>
                  <a:gdLst>
                    <a:gd name="T0" fmla="*/ 0 w 53"/>
                    <a:gd name="T1" fmla="*/ 14 h 22"/>
                    <a:gd name="T2" fmla="*/ 20 w 53"/>
                    <a:gd name="T3" fmla="*/ 6 h 22"/>
                    <a:gd name="T4" fmla="*/ 8 w 53"/>
                    <a:gd name="T5" fmla="*/ 0 h 22"/>
                    <a:gd name="T6" fmla="*/ 47 w 53"/>
                    <a:gd name="T7" fmla="*/ 0 h 22"/>
                    <a:gd name="T8" fmla="*/ 53 w 53"/>
                    <a:gd name="T9" fmla="*/ 18 h 22"/>
                    <a:gd name="T10" fmla="*/ 39 w 53"/>
                    <a:gd name="T11" fmla="*/ 10 h 22"/>
                    <a:gd name="T12" fmla="*/ 12 w 53"/>
                    <a:gd name="T13" fmla="*/ 22 h 22"/>
                    <a:gd name="T14" fmla="*/ 0 w 53"/>
                    <a:gd name="T15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22">
                      <a:moveTo>
                        <a:pt x="0" y="14"/>
                      </a:moveTo>
                      <a:lnTo>
                        <a:pt x="20" y="6"/>
                      </a:lnTo>
                      <a:lnTo>
                        <a:pt x="8" y="0"/>
                      </a:lnTo>
                      <a:lnTo>
                        <a:pt x="47" y="0"/>
                      </a:lnTo>
                      <a:lnTo>
                        <a:pt x="53" y="18"/>
                      </a:lnTo>
                      <a:lnTo>
                        <a:pt x="39" y="10"/>
                      </a:lnTo>
                      <a:lnTo>
                        <a:pt x="12" y="2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Freeform 131"/>
                <p:cNvSpPr>
                  <a:spLocks/>
                </p:cNvSpPr>
                <p:nvPr/>
              </p:nvSpPr>
              <p:spPr bwMode="auto">
                <a:xfrm>
                  <a:off x="8361678" y="2582385"/>
                  <a:ext cx="133502" cy="93241"/>
                </a:xfrm>
                <a:custGeom>
                  <a:avLst/>
                  <a:gdLst>
                    <a:gd name="T0" fmla="*/ 10 w 69"/>
                    <a:gd name="T1" fmla="*/ 18 h 30"/>
                    <a:gd name="T2" fmla="*/ 10 w 69"/>
                    <a:gd name="T3" fmla="*/ 22 h 30"/>
                    <a:gd name="T4" fmla="*/ 41 w 69"/>
                    <a:gd name="T5" fmla="*/ 10 h 30"/>
                    <a:gd name="T6" fmla="*/ 36 w 69"/>
                    <a:gd name="T7" fmla="*/ 8 h 30"/>
                    <a:gd name="T8" fmla="*/ 55 w 69"/>
                    <a:gd name="T9" fmla="*/ 8 h 30"/>
                    <a:gd name="T10" fmla="*/ 57 w 69"/>
                    <a:gd name="T11" fmla="*/ 14 h 30"/>
                    <a:gd name="T12" fmla="*/ 51 w 69"/>
                    <a:gd name="T13" fmla="*/ 12 h 30"/>
                    <a:gd name="T14" fmla="*/ 49 w 69"/>
                    <a:gd name="T15" fmla="*/ 10 h 30"/>
                    <a:gd name="T16" fmla="*/ 22 w 69"/>
                    <a:gd name="T17" fmla="*/ 22 h 30"/>
                    <a:gd name="T18" fmla="*/ 10 w 69"/>
                    <a:gd name="T19" fmla="*/ 16 h 30"/>
                    <a:gd name="T20" fmla="*/ 10 w 69"/>
                    <a:gd name="T21" fmla="*/ 18 h 30"/>
                    <a:gd name="T22" fmla="*/ 10 w 69"/>
                    <a:gd name="T23" fmla="*/ 22 h 30"/>
                    <a:gd name="T24" fmla="*/ 10 w 69"/>
                    <a:gd name="T25" fmla="*/ 18 h 30"/>
                    <a:gd name="T26" fmla="*/ 8 w 69"/>
                    <a:gd name="T27" fmla="*/ 22 h 30"/>
                    <a:gd name="T28" fmla="*/ 20 w 69"/>
                    <a:gd name="T29" fmla="*/ 30 h 30"/>
                    <a:gd name="T30" fmla="*/ 49 w 69"/>
                    <a:gd name="T31" fmla="*/ 18 h 30"/>
                    <a:gd name="T32" fmla="*/ 69 w 69"/>
                    <a:gd name="T33" fmla="*/ 30 h 30"/>
                    <a:gd name="T34" fmla="*/ 59 w 69"/>
                    <a:gd name="T35" fmla="*/ 0 h 30"/>
                    <a:gd name="T36" fmla="*/ 0 w 69"/>
                    <a:gd name="T37" fmla="*/ 0 h 30"/>
                    <a:gd name="T38" fmla="*/ 22 w 69"/>
                    <a:gd name="T39" fmla="*/ 10 h 30"/>
                    <a:gd name="T40" fmla="*/ 2 w 69"/>
                    <a:gd name="T41" fmla="*/ 18 h 30"/>
                    <a:gd name="T42" fmla="*/ 8 w 69"/>
                    <a:gd name="T43" fmla="*/ 22 h 30"/>
                    <a:gd name="T44" fmla="*/ 10 w 69"/>
                    <a:gd name="T45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9" h="30">
                      <a:moveTo>
                        <a:pt x="10" y="18"/>
                      </a:moveTo>
                      <a:lnTo>
                        <a:pt x="10" y="22"/>
                      </a:lnTo>
                      <a:lnTo>
                        <a:pt x="41" y="10"/>
                      </a:lnTo>
                      <a:lnTo>
                        <a:pt x="36" y="8"/>
                      </a:lnTo>
                      <a:lnTo>
                        <a:pt x="55" y="8"/>
                      </a:lnTo>
                      <a:lnTo>
                        <a:pt x="57" y="14"/>
                      </a:lnTo>
                      <a:lnTo>
                        <a:pt x="51" y="12"/>
                      </a:lnTo>
                      <a:lnTo>
                        <a:pt x="49" y="10"/>
                      </a:lnTo>
                      <a:lnTo>
                        <a:pt x="22" y="22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10" y="22"/>
                      </a:lnTo>
                      <a:lnTo>
                        <a:pt x="10" y="18"/>
                      </a:lnTo>
                      <a:lnTo>
                        <a:pt x="8" y="22"/>
                      </a:lnTo>
                      <a:lnTo>
                        <a:pt x="20" y="30"/>
                      </a:lnTo>
                      <a:lnTo>
                        <a:pt x="49" y="18"/>
                      </a:lnTo>
                      <a:lnTo>
                        <a:pt x="69" y="30"/>
                      </a:ln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22" y="10"/>
                      </a:lnTo>
                      <a:lnTo>
                        <a:pt x="2" y="18"/>
                      </a:lnTo>
                      <a:lnTo>
                        <a:pt x="8" y="22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Freeform 132"/>
                <p:cNvSpPr>
                  <a:spLocks/>
                </p:cNvSpPr>
                <p:nvPr/>
              </p:nvSpPr>
              <p:spPr bwMode="auto">
                <a:xfrm>
                  <a:off x="8373287" y="2706706"/>
                  <a:ext cx="102545" cy="71486"/>
                </a:xfrm>
                <a:custGeom>
                  <a:avLst/>
                  <a:gdLst>
                    <a:gd name="T0" fmla="*/ 2 w 53"/>
                    <a:gd name="T1" fmla="*/ 19 h 23"/>
                    <a:gd name="T2" fmla="*/ 0 w 53"/>
                    <a:gd name="T3" fmla="*/ 0 h 23"/>
                    <a:gd name="T4" fmla="*/ 45 w 53"/>
                    <a:gd name="T5" fmla="*/ 3 h 23"/>
                    <a:gd name="T6" fmla="*/ 33 w 53"/>
                    <a:gd name="T7" fmla="*/ 9 h 23"/>
                    <a:gd name="T8" fmla="*/ 53 w 53"/>
                    <a:gd name="T9" fmla="*/ 19 h 23"/>
                    <a:gd name="T10" fmla="*/ 37 w 53"/>
                    <a:gd name="T11" fmla="*/ 23 h 23"/>
                    <a:gd name="T12" fmla="*/ 20 w 53"/>
                    <a:gd name="T13" fmla="*/ 15 h 23"/>
                    <a:gd name="T14" fmla="*/ 2 w 53"/>
                    <a:gd name="T15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23">
                      <a:moveTo>
                        <a:pt x="2" y="19"/>
                      </a:moveTo>
                      <a:lnTo>
                        <a:pt x="0" y="0"/>
                      </a:lnTo>
                      <a:lnTo>
                        <a:pt x="45" y="3"/>
                      </a:lnTo>
                      <a:lnTo>
                        <a:pt x="33" y="9"/>
                      </a:lnTo>
                      <a:lnTo>
                        <a:pt x="53" y="19"/>
                      </a:lnTo>
                      <a:lnTo>
                        <a:pt x="37" y="23"/>
                      </a:lnTo>
                      <a:lnTo>
                        <a:pt x="20" y="15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Freeform 133"/>
                <p:cNvSpPr>
                  <a:spLocks/>
                </p:cNvSpPr>
                <p:nvPr/>
              </p:nvSpPr>
              <p:spPr bwMode="auto">
                <a:xfrm>
                  <a:off x="8365548" y="2694274"/>
                  <a:ext cx="125763" cy="96350"/>
                </a:xfrm>
                <a:custGeom>
                  <a:avLst/>
                  <a:gdLst>
                    <a:gd name="T0" fmla="*/ 6 w 65"/>
                    <a:gd name="T1" fmla="*/ 23 h 31"/>
                    <a:gd name="T2" fmla="*/ 10 w 65"/>
                    <a:gd name="T3" fmla="*/ 23 h 31"/>
                    <a:gd name="T4" fmla="*/ 8 w 65"/>
                    <a:gd name="T5" fmla="*/ 7 h 31"/>
                    <a:gd name="T6" fmla="*/ 39 w 65"/>
                    <a:gd name="T7" fmla="*/ 9 h 31"/>
                    <a:gd name="T8" fmla="*/ 34 w 65"/>
                    <a:gd name="T9" fmla="*/ 11 h 31"/>
                    <a:gd name="T10" fmla="*/ 30 w 65"/>
                    <a:gd name="T11" fmla="*/ 13 h 31"/>
                    <a:gd name="T12" fmla="*/ 49 w 65"/>
                    <a:gd name="T13" fmla="*/ 23 h 31"/>
                    <a:gd name="T14" fmla="*/ 41 w 65"/>
                    <a:gd name="T15" fmla="*/ 25 h 31"/>
                    <a:gd name="T16" fmla="*/ 24 w 65"/>
                    <a:gd name="T17" fmla="*/ 15 h 31"/>
                    <a:gd name="T18" fmla="*/ 6 w 65"/>
                    <a:gd name="T19" fmla="*/ 21 h 31"/>
                    <a:gd name="T20" fmla="*/ 6 w 65"/>
                    <a:gd name="T21" fmla="*/ 23 h 31"/>
                    <a:gd name="T22" fmla="*/ 10 w 65"/>
                    <a:gd name="T23" fmla="*/ 23 h 31"/>
                    <a:gd name="T24" fmla="*/ 6 w 65"/>
                    <a:gd name="T25" fmla="*/ 23 h 31"/>
                    <a:gd name="T26" fmla="*/ 8 w 65"/>
                    <a:gd name="T27" fmla="*/ 25 h 31"/>
                    <a:gd name="T28" fmla="*/ 24 w 65"/>
                    <a:gd name="T29" fmla="*/ 21 h 31"/>
                    <a:gd name="T30" fmla="*/ 41 w 65"/>
                    <a:gd name="T31" fmla="*/ 31 h 31"/>
                    <a:gd name="T32" fmla="*/ 65 w 65"/>
                    <a:gd name="T33" fmla="*/ 23 h 31"/>
                    <a:gd name="T34" fmla="*/ 43 w 65"/>
                    <a:gd name="T35" fmla="*/ 13 h 31"/>
                    <a:gd name="T36" fmla="*/ 49 w 65"/>
                    <a:gd name="T37" fmla="*/ 9 h 31"/>
                    <a:gd name="T38" fmla="*/ 57 w 65"/>
                    <a:gd name="T39" fmla="*/ 4 h 31"/>
                    <a:gd name="T40" fmla="*/ 0 w 65"/>
                    <a:gd name="T41" fmla="*/ 0 h 31"/>
                    <a:gd name="T42" fmla="*/ 4 w 65"/>
                    <a:gd name="T43" fmla="*/ 27 h 31"/>
                    <a:gd name="T44" fmla="*/ 8 w 65"/>
                    <a:gd name="T45" fmla="*/ 25 h 31"/>
                    <a:gd name="T46" fmla="*/ 6 w 65"/>
                    <a:gd name="T47" fmla="*/ 2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5" h="31">
                      <a:moveTo>
                        <a:pt x="6" y="23"/>
                      </a:moveTo>
                      <a:lnTo>
                        <a:pt x="10" y="23"/>
                      </a:lnTo>
                      <a:lnTo>
                        <a:pt x="8" y="7"/>
                      </a:lnTo>
                      <a:lnTo>
                        <a:pt x="39" y="9"/>
                      </a:lnTo>
                      <a:lnTo>
                        <a:pt x="34" y="11"/>
                      </a:lnTo>
                      <a:lnTo>
                        <a:pt x="30" y="13"/>
                      </a:lnTo>
                      <a:lnTo>
                        <a:pt x="49" y="23"/>
                      </a:lnTo>
                      <a:lnTo>
                        <a:pt x="41" y="25"/>
                      </a:lnTo>
                      <a:lnTo>
                        <a:pt x="24" y="15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10" y="23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24" y="21"/>
                      </a:lnTo>
                      <a:lnTo>
                        <a:pt x="41" y="31"/>
                      </a:lnTo>
                      <a:lnTo>
                        <a:pt x="65" y="23"/>
                      </a:lnTo>
                      <a:lnTo>
                        <a:pt x="43" y="13"/>
                      </a:lnTo>
                      <a:lnTo>
                        <a:pt x="49" y="9"/>
                      </a:lnTo>
                      <a:lnTo>
                        <a:pt x="57" y="4"/>
                      </a:lnTo>
                      <a:lnTo>
                        <a:pt x="0" y="0"/>
                      </a:lnTo>
                      <a:lnTo>
                        <a:pt x="4" y="27"/>
                      </a:lnTo>
                      <a:lnTo>
                        <a:pt x="8" y="25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Freeform 134"/>
                <p:cNvSpPr>
                  <a:spLocks/>
                </p:cNvSpPr>
                <p:nvPr/>
              </p:nvSpPr>
              <p:spPr bwMode="auto">
                <a:xfrm>
                  <a:off x="8247525" y="2569953"/>
                  <a:ext cx="102545" cy="87025"/>
                </a:xfrm>
                <a:custGeom>
                  <a:avLst/>
                  <a:gdLst>
                    <a:gd name="T0" fmla="*/ 51 w 53"/>
                    <a:gd name="T1" fmla="*/ 8 h 28"/>
                    <a:gd name="T2" fmla="*/ 53 w 53"/>
                    <a:gd name="T3" fmla="*/ 28 h 28"/>
                    <a:gd name="T4" fmla="*/ 8 w 53"/>
                    <a:gd name="T5" fmla="*/ 24 h 28"/>
                    <a:gd name="T6" fmla="*/ 21 w 53"/>
                    <a:gd name="T7" fmla="*/ 18 h 28"/>
                    <a:gd name="T8" fmla="*/ 0 w 53"/>
                    <a:gd name="T9" fmla="*/ 8 h 28"/>
                    <a:gd name="T10" fmla="*/ 12 w 53"/>
                    <a:gd name="T11" fmla="*/ 0 h 28"/>
                    <a:gd name="T12" fmla="*/ 33 w 53"/>
                    <a:gd name="T13" fmla="*/ 12 h 28"/>
                    <a:gd name="T14" fmla="*/ 51 w 53"/>
                    <a:gd name="T15" fmla="*/ 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28">
                      <a:moveTo>
                        <a:pt x="51" y="8"/>
                      </a:moveTo>
                      <a:lnTo>
                        <a:pt x="53" y="28"/>
                      </a:lnTo>
                      <a:lnTo>
                        <a:pt x="8" y="24"/>
                      </a:lnTo>
                      <a:lnTo>
                        <a:pt x="21" y="18"/>
                      </a:lnTo>
                      <a:lnTo>
                        <a:pt x="0" y="8"/>
                      </a:lnTo>
                      <a:lnTo>
                        <a:pt x="12" y="0"/>
                      </a:lnTo>
                      <a:lnTo>
                        <a:pt x="33" y="12"/>
                      </a:lnTo>
                      <a:lnTo>
                        <a:pt x="5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Freeform 135"/>
                <p:cNvSpPr>
                  <a:spLocks/>
                </p:cNvSpPr>
                <p:nvPr/>
              </p:nvSpPr>
              <p:spPr bwMode="auto">
                <a:xfrm>
                  <a:off x="8235916" y="2557521"/>
                  <a:ext cx="121894" cy="105673"/>
                </a:xfrm>
                <a:custGeom>
                  <a:avLst/>
                  <a:gdLst>
                    <a:gd name="T0" fmla="*/ 57 w 63"/>
                    <a:gd name="T1" fmla="*/ 12 h 34"/>
                    <a:gd name="T2" fmla="*/ 53 w 63"/>
                    <a:gd name="T3" fmla="*/ 12 h 34"/>
                    <a:gd name="T4" fmla="*/ 55 w 63"/>
                    <a:gd name="T5" fmla="*/ 28 h 34"/>
                    <a:gd name="T6" fmla="*/ 25 w 63"/>
                    <a:gd name="T7" fmla="*/ 26 h 34"/>
                    <a:gd name="T8" fmla="*/ 27 w 63"/>
                    <a:gd name="T9" fmla="*/ 24 h 34"/>
                    <a:gd name="T10" fmla="*/ 33 w 63"/>
                    <a:gd name="T11" fmla="*/ 22 h 34"/>
                    <a:gd name="T12" fmla="*/ 12 w 63"/>
                    <a:gd name="T13" fmla="*/ 12 h 34"/>
                    <a:gd name="T14" fmla="*/ 18 w 63"/>
                    <a:gd name="T15" fmla="*/ 8 h 34"/>
                    <a:gd name="T16" fmla="*/ 39 w 63"/>
                    <a:gd name="T17" fmla="*/ 20 h 34"/>
                    <a:gd name="T18" fmla="*/ 57 w 63"/>
                    <a:gd name="T19" fmla="*/ 16 h 34"/>
                    <a:gd name="T20" fmla="*/ 57 w 63"/>
                    <a:gd name="T21" fmla="*/ 12 h 34"/>
                    <a:gd name="T22" fmla="*/ 53 w 63"/>
                    <a:gd name="T23" fmla="*/ 12 h 34"/>
                    <a:gd name="T24" fmla="*/ 57 w 63"/>
                    <a:gd name="T25" fmla="*/ 12 h 34"/>
                    <a:gd name="T26" fmla="*/ 55 w 63"/>
                    <a:gd name="T27" fmla="*/ 10 h 34"/>
                    <a:gd name="T28" fmla="*/ 39 w 63"/>
                    <a:gd name="T29" fmla="*/ 14 h 34"/>
                    <a:gd name="T30" fmla="*/ 18 w 63"/>
                    <a:gd name="T31" fmla="*/ 0 h 34"/>
                    <a:gd name="T32" fmla="*/ 0 w 63"/>
                    <a:gd name="T33" fmla="*/ 12 h 34"/>
                    <a:gd name="T34" fmla="*/ 20 w 63"/>
                    <a:gd name="T35" fmla="*/ 22 h 34"/>
                    <a:gd name="T36" fmla="*/ 14 w 63"/>
                    <a:gd name="T37" fmla="*/ 26 h 34"/>
                    <a:gd name="T38" fmla="*/ 6 w 63"/>
                    <a:gd name="T39" fmla="*/ 30 h 34"/>
                    <a:gd name="T40" fmla="*/ 63 w 63"/>
                    <a:gd name="T41" fmla="*/ 34 h 34"/>
                    <a:gd name="T42" fmla="*/ 59 w 63"/>
                    <a:gd name="T43" fmla="*/ 8 h 34"/>
                    <a:gd name="T44" fmla="*/ 55 w 63"/>
                    <a:gd name="T45" fmla="*/ 10 h 34"/>
                    <a:gd name="T46" fmla="*/ 57 w 63"/>
                    <a:gd name="T47" fmla="*/ 1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4">
                      <a:moveTo>
                        <a:pt x="57" y="12"/>
                      </a:moveTo>
                      <a:lnTo>
                        <a:pt x="53" y="12"/>
                      </a:lnTo>
                      <a:lnTo>
                        <a:pt x="55" y="28"/>
                      </a:lnTo>
                      <a:lnTo>
                        <a:pt x="25" y="26"/>
                      </a:lnTo>
                      <a:lnTo>
                        <a:pt x="27" y="24"/>
                      </a:lnTo>
                      <a:lnTo>
                        <a:pt x="33" y="22"/>
                      </a:lnTo>
                      <a:lnTo>
                        <a:pt x="12" y="12"/>
                      </a:lnTo>
                      <a:lnTo>
                        <a:pt x="18" y="8"/>
                      </a:lnTo>
                      <a:lnTo>
                        <a:pt x="39" y="20"/>
                      </a:lnTo>
                      <a:lnTo>
                        <a:pt x="57" y="16"/>
                      </a:lnTo>
                      <a:lnTo>
                        <a:pt x="57" y="12"/>
                      </a:lnTo>
                      <a:lnTo>
                        <a:pt x="53" y="12"/>
                      </a:lnTo>
                      <a:lnTo>
                        <a:pt x="57" y="12"/>
                      </a:lnTo>
                      <a:lnTo>
                        <a:pt x="55" y="10"/>
                      </a:lnTo>
                      <a:lnTo>
                        <a:pt x="39" y="14"/>
                      </a:lnTo>
                      <a:lnTo>
                        <a:pt x="18" y="0"/>
                      </a:lnTo>
                      <a:lnTo>
                        <a:pt x="0" y="12"/>
                      </a:lnTo>
                      <a:lnTo>
                        <a:pt x="20" y="22"/>
                      </a:lnTo>
                      <a:lnTo>
                        <a:pt x="14" y="26"/>
                      </a:lnTo>
                      <a:lnTo>
                        <a:pt x="6" y="30"/>
                      </a:lnTo>
                      <a:lnTo>
                        <a:pt x="63" y="34"/>
                      </a:lnTo>
                      <a:lnTo>
                        <a:pt x="59" y="8"/>
                      </a:lnTo>
                      <a:lnTo>
                        <a:pt x="55" y="10"/>
                      </a:lnTo>
                      <a:lnTo>
                        <a:pt x="57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Freeform 136"/>
                <p:cNvSpPr>
                  <a:spLocks/>
                </p:cNvSpPr>
                <p:nvPr/>
              </p:nvSpPr>
              <p:spPr bwMode="auto">
                <a:xfrm>
                  <a:off x="8319112" y="2865214"/>
                  <a:ext cx="92871" cy="102566"/>
                </a:xfrm>
                <a:custGeom>
                  <a:avLst/>
                  <a:gdLst>
                    <a:gd name="T0" fmla="*/ 48 w 48"/>
                    <a:gd name="T1" fmla="*/ 25 h 33"/>
                    <a:gd name="T2" fmla="*/ 34 w 48"/>
                    <a:gd name="T3" fmla="*/ 25 h 33"/>
                    <a:gd name="T4" fmla="*/ 18 w 48"/>
                    <a:gd name="T5" fmla="*/ 0 h 33"/>
                    <a:gd name="T6" fmla="*/ 0 w 48"/>
                    <a:gd name="T7" fmla="*/ 0 h 33"/>
                    <a:gd name="T8" fmla="*/ 0 w 48"/>
                    <a:gd name="T9" fmla="*/ 6 h 33"/>
                    <a:gd name="T10" fmla="*/ 14 w 48"/>
                    <a:gd name="T11" fmla="*/ 6 h 33"/>
                    <a:gd name="T12" fmla="*/ 30 w 48"/>
                    <a:gd name="T13" fmla="*/ 33 h 33"/>
                    <a:gd name="T14" fmla="*/ 48 w 48"/>
                    <a:gd name="T15" fmla="*/ 33 h 33"/>
                    <a:gd name="T16" fmla="*/ 48 w 48"/>
                    <a:gd name="T17" fmla="*/ 2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3">
                      <a:moveTo>
                        <a:pt x="48" y="25"/>
                      </a:moveTo>
                      <a:lnTo>
                        <a:pt x="34" y="25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4" y="6"/>
                      </a:lnTo>
                      <a:lnTo>
                        <a:pt x="30" y="33"/>
                      </a:lnTo>
                      <a:lnTo>
                        <a:pt x="48" y="33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Freeform 137"/>
                <p:cNvSpPr>
                  <a:spLocks/>
                </p:cNvSpPr>
                <p:nvPr/>
              </p:nvSpPr>
              <p:spPr bwMode="auto">
                <a:xfrm>
                  <a:off x="8319112" y="2865214"/>
                  <a:ext cx="89001" cy="102566"/>
                </a:xfrm>
                <a:custGeom>
                  <a:avLst/>
                  <a:gdLst>
                    <a:gd name="T0" fmla="*/ 46 w 46"/>
                    <a:gd name="T1" fmla="*/ 0 h 33"/>
                    <a:gd name="T2" fmla="*/ 28 w 46"/>
                    <a:gd name="T3" fmla="*/ 0 h 33"/>
                    <a:gd name="T4" fmla="*/ 14 w 46"/>
                    <a:gd name="T5" fmla="*/ 25 h 33"/>
                    <a:gd name="T6" fmla="*/ 0 w 46"/>
                    <a:gd name="T7" fmla="*/ 25 h 33"/>
                    <a:gd name="T8" fmla="*/ 0 w 46"/>
                    <a:gd name="T9" fmla="*/ 33 h 33"/>
                    <a:gd name="T10" fmla="*/ 18 w 46"/>
                    <a:gd name="T11" fmla="*/ 33 h 33"/>
                    <a:gd name="T12" fmla="*/ 32 w 46"/>
                    <a:gd name="T13" fmla="*/ 6 h 33"/>
                    <a:gd name="T14" fmla="*/ 46 w 46"/>
                    <a:gd name="T15" fmla="*/ 6 h 33"/>
                    <a:gd name="T16" fmla="*/ 46 w 46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33">
                      <a:moveTo>
                        <a:pt x="46" y="0"/>
                      </a:moveTo>
                      <a:lnTo>
                        <a:pt x="28" y="0"/>
                      </a:lnTo>
                      <a:lnTo>
                        <a:pt x="14" y="25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18" y="33"/>
                      </a:lnTo>
                      <a:lnTo>
                        <a:pt x="32" y="6"/>
                      </a:lnTo>
                      <a:lnTo>
                        <a:pt x="46" y="6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Freeform 138"/>
                <p:cNvSpPr>
                  <a:spLocks/>
                </p:cNvSpPr>
                <p:nvPr/>
              </p:nvSpPr>
              <p:spPr bwMode="auto">
                <a:xfrm>
                  <a:off x="8311373" y="2846566"/>
                  <a:ext cx="7739" cy="55944"/>
                </a:xfrm>
                <a:custGeom>
                  <a:avLst/>
                  <a:gdLst>
                    <a:gd name="T0" fmla="*/ 4 w 4"/>
                    <a:gd name="T1" fmla="*/ 18 h 18"/>
                    <a:gd name="T2" fmla="*/ 0 w 4"/>
                    <a:gd name="T3" fmla="*/ 8 h 18"/>
                    <a:gd name="T4" fmla="*/ 4 w 4"/>
                    <a:gd name="T5" fmla="*/ 0 h 18"/>
                    <a:gd name="T6" fmla="*/ 4 w 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8">
                      <a:moveTo>
                        <a:pt x="4" y="18"/>
                      </a:move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Freeform 139"/>
                <p:cNvSpPr>
                  <a:spLocks/>
                </p:cNvSpPr>
                <p:nvPr/>
              </p:nvSpPr>
              <p:spPr bwMode="auto">
                <a:xfrm>
                  <a:off x="8311373" y="2924268"/>
                  <a:ext cx="7739" cy="62160"/>
                </a:xfrm>
                <a:custGeom>
                  <a:avLst/>
                  <a:gdLst>
                    <a:gd name="T0" fmla="*/ 4 w 4"/>
                    <a:gd name="T1" fmla="*/ 20 h 20"/>
                    <a:gd name="T2" fmla="*/ 0 w 4"/>
                    <a:gd name="T3" fmla="*/ 10 h 20"/>
                    <a:gd name="T4" fmla="*/ 4 w 4"/>
                    <a:gd name="T5" fmla="*/ 0 h 20"/>
                    <a:gd name="T6" fmla="*/ 4 w 4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0">
                      <a:moveTo>
                        <a:pt x="4" y="20"/>
                      </a:moveTo>
                      <a:lnTo>
                        <a:pt x="0" y="10"/>
                      </a:lnTo>
                      <a:lnTo>
                        <a:pt x="4" y="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Freeform 140"/>
                <p:cNvSpPr>
                  <a:spLocks/>
                </p:cNvSpPr>
                <p:nvPr/>
              </p:nvSpPr>
              <p:spPr bwMode="auto">
                <a:xfrm>
                  <a:off x="8408114" y="2924268"/>
                  <a:ext cx="11609" cy="62160"/>
                </a:xfrm>
                <a:custGeom>
                  <a:avLst/>
                  <a:gdLst>
                    <a:gd name="T0" fmla="*/ 0 w 6"/>
                    <a:gd name="T1" fmla="*/ 0 h 20"/>
                    <a:gd name="T2" fmla="*/ 6 w 6"/>
                    <a:gd name="T3" fmla="*/ 10 h 20"/>
                    <a:gd name="T4" fmla="*/ 0 w 6"/>
                    <a:gd name="T5" fmla="*/ 20 h 20"/>
                    <a:gd name="T6" fmla="*/ 0 w 6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lnTo>
                        <a:pt x="6" y="1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Freeform 141"/>
                <p:cNvSpPr>
                  <a:spLocks/>
                </p:cNvSpPr>
                <p:nvPr/>
              </p:nvSpPr>
              <p:spPr bwMode="auto">
                <a:xfrm>
                  <a:off x="8408114" y="2846566"/>
                  <a:ext cx="11609" cy="55944"/>
                </a:xfrm>
                <a:custGeom>
                  <a:avLst/>
                  <a:gdLst>
                    <a:gd name="T0" fmla="*/ 0 w 6"/>
                    <a:gd name="T1" fmla="*/ 0 h 18"/>
                    <a:gd name="T2" fmla="*/ 6 w 6"/>
                    <a:gd name="T3" fmla="*/ 8 h 18"/>
                    <a:gd name="T4" fmla="*/ 0 w 6"/>
                    <a:gd name="T5" fmla="*/ 18 h 18"/>
                    <a:gd name="T6" fmla="*/ 0 w 6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Freeform 142"/>
                <p:cNvSpPr>
                  <a:spLocks/>
                </p:cNvSpPr>
                <p:nvPr/>
              </p:nvSpPr>
              <p:spPr bwMode="auto">
                <a:xfrm>
                  <a:off x="6910572" y="2930484"/>
                  <a:ext cx="321178" cy="220671"/>
                </a:xfrm>
                <a:custGeom>
                  <a:avLst/>
                  <a:gdLst>
                    <a:gd name="T0" fmla="*/ 0 w 82"/>
                    <a:gd name="T1" fmla="*/ 0 h 35"/>
                    <a:gd name="T2" fmla="*/ 0 w 82"/>
                    <a:gd name="T3" fmla="*/ 15 h 35"/>
                    <a:gd name="T4" fmla="*/ 35 w 82"/>
                    <a:gd name="T5" fmla="*/ 34 h 35"/>
                    <a:gd name="T6" fmla="*/ 59 w 82"/>
                    <a:gd name="T7" fmla="*/ 33 h 35"/>
                    <a:gd name="T8" fmla="*/ 77 w 82"/>
                    <a:gd name="T9" fmla="*/ 26 h 35"/>
                    <a:gd name="T10" fmla="*/ 81 w 82"/>
                    <a:gd name="T11" fmla="*/ 13 h 35"/>
                    <a:gd name="T12" fmla="*/ 81 w 82"/>
                    <a:gd name="T13" fmla="*/ 0 h 35"/>
                    <a:gd name="T14" fmla="*/ 0 w 82"/>
                    <a:gd name="T1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2" h="35">
                      <a:moveTo>
                        <a:pt x="0" y="0"/>
                      </a:moveTo>
                      <a:cubicBezTo>
                        <a:pt x="0" y="5"/>
                        <a:pt x="0" y="10"/>
                        <a:pt x="0" y="15"/>
                      </a:cubicBezTo>
                      <a:cubicBezTo>
                        <a:pt x="0" y="31"/>
                        <a:pt x="23" y="33"/>
                        <a:pt x="35" y="34"/>
                      </a:cubicBezTo>
                      <a:cubicBezTo>
                        <a:pt x="43" y="35"/>
                        <a:pt x="51" y="34"/>
                        <a:pt x="59" y="33"/>
                      </a:cubicBezTo>
                      <a:cubicBezTo>
                        <a:pt x="65" y="31"/>
                        <a:pt x="72" y="30"/>
                        <a:pt x="77" y="26"/>
                      </a:cubicBezTo>
                      <a:cubicBezTo>
                        <a:pt x="81" y="23"/>
                        <a:pt x="82" y="18"/>
                        <a:pt x="81" y="13"/>
                      </a:cubicBezTo>
                      <a:cubicBezTo>
                        <a:pt x="81" y="12"/>
                        <a:pt x="82" y="0"/>
                        <a:pt x="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64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Freeform 143"/>
                <p:cNvSpPr>
                  <a:spLocks/>
                </p:cNvSpPr>
                <p:nvPr/>
              </p:nvSpPr>
              <p:spPr bwMode="auto">
                <a:xfrm>
                  <a:off x="6906702" y="2914942"/>
                  <a:ext cx="330853" cy="242426"/>
                </a:xfrm>
                <a:custGeom>
                  <a:avLst/>
                  <a:gdLst>
                    <a:gd name="T0" fmla="*/ 1 w 84"/>
                    <a:gd name="T1" fmla="*/ 2 h 38"/>
                    <a:gd name="T2" fmla="*/ 0 w 84"/>
                    <a:gd name="T3" fmla="*/ 2 h 38"/>
                    <a:gd name="T4" fmla="*/ 0 w 84"/>
                    <a:gd name="T5" fmla="*/ 17 h 38"/>
                    <a:gd name="T6" fmla="*/ 4 w 84"/>
                    <a:gd name="T7" fmla="*/ 28 h 38"/>
                    <a:gd name="T8" fmla="*/ 20 w 84"/>
                    <a:gd name="T9" fmla="*/ 36 h 38"/>
                    <a:gd name="T10" fmla="*/ 36 w 84"/>
                    <a:gd name="T11" fmla="*/ 38 h 38"/>
                    <a:gd name="T12" fmla="*/ 44 w 84"/>
                    <a:gd name="T13" fmla="*/ 38 h 38"/>
                    <a:gd name="T14" fmla="*/ 60 w 84"/>
                    <a:gd name="T15" fmla="*/ 36 h 38"/>
                    <a:gd name="T16" fmla="*/ 79 w 84"/>
                    <a:gd name="T17" fmla="*/ 30 h 38"/>
                    <a:gd name="T18" fmla="*/ 84 w 84"/>
                    <a:gd name="T19" fmla="*/ 23 h 38"/>
                    <a:gd name="T20" fmla="*/ 84 w 84"/>
                    <a:gd name="T21" fmla="*/ 16 h 38"/>
                    <a:gd name="T22" fmla="*/ 84 w 84"/>
                    <a:gd name="T23" fmla="*/ 15 h 38"/>
                    <a:gd name="T24" fmla="*/ 84 w 84"/>
                    <a:gd name="T25" fmla="*/ 15 h 38"/>
                    <a:gd name="T26" fmla="*/ 84 w 84"/>
                    <a:gd name="T27" fmla="*/ 9 h 38"/>
                    <a:gd name="T28" fmla="*/ 84 w 84"/>
                    <a:gd name="T29" fmla="*/ 4 h 38"/>
                    <a:gd name="T30" fmla="*/ 84 w 84"/>
                    <a:gd name="T31" fmla="*/ 3 h 38"/>
                    <a:gd name="T32" fmla="*/ 84 w 84"/>
                    <a:gd name="T33" fmla="*/ 2 h 38"/>
                    <a:gd name="T34" fmla="*/ 84 w 84"/>
                    <a:gd name="T35" fmla="*/ 2 h 38"/>
                    <a:gd name="T36" fmla="*/ 84 w 84"/>
                    <a:gd name="T37" fmla="*/ 1 h 38"/>
                    <a:gd name="T38" fmla="*/ 84 w 84"/>
                    <a:gd name="T39" fmla="*/ 1 h 38"/>
                    <a:gd name="T40" fmla="*/ 82 w 84"/>
                    <a:gd name="T41" fmla="*/ 0 h 38"/>
                    <a:gd name="T42" fmla="*/ 0 w 84"/>
                    <a:gd name="T43" fmla="*/ 0 h 38"/>
                    <a:gd name="T44" fmla="*/ 0 w 84"/>
                    <a:gd name="T45" fmla="*/ 2 h 38"/>
                    <a:gd name="T46" fmla="*/ 1 w 84"/>
                    <a:gd name="T47" fmla="*/ 2 h 38"/>
                    <a:gd name="T48" fmla="*/ 1 w 84"/>
                    <a:gd name="T49" fmla="*/ 4 h 38"/>
                    <a:gd name="T50" fmla="*/ 82 w 84"/>
                    <a:gd name="T51" fmla="*/ 4 h 38"/>
                    <a:gd name="T52" fmla="*/ 82 w 84"/>
                    <a:gd name="T53" fmla="*/ 2 h 38"/>
                    <a:gd name="T54" fmla="*/ 81 w 84"/>
                    <a:gd name="T55" fmla="*/ 4 h 38"/>
                    <a:gd name="T56" fmla="*/ 82 w 84"/>
                    <a:gd name="T57" fmla="*/ 4 h 38"/>
                    <a:gd name="T58" fmla="*/ 82 w 84"/>
                    <a:gd name="T59" fmla="*/ 2 h 38"/>
                    <a:gd name="T60" fmla="*/ 81 w 84"/>
                    <a:gd name="T61" fmla="*/ 4 h 38"/>
                    <a:gd name="T62" fmla="*/ 82 w 84"/>
                    <a:gd name="T63" fmla="*/ 2 h 38"/>
                    <a:gd name="T64" fmla="*/ 81 w 84"/>
                    <a:gd name="T65" fmla="*/ 3 h 38"/>
                    <a:gd name="T66" fmla="*/ 81 w 84"/>
                    <a:gd name="T67" fmla="*/ 4 h 38"/>
                    <a:gd name="T68" fmla="*/ 82 w 84"/>
                    <a:gd name="T69" fmla="*/ 2 h 38"/>
                    <a:gd name="T70" fmla="*/ 81 w 84"/>
                    <a:gd name="T71" fmla="*/ 3 h 38"/>
                    <a:gd name="T72" fmla="*/ 82 w 84"/>
                    <a:gd name="T73" fmla="*/ 2 h 38"/>
                    <a:gd name="T74" fmla="*/ 81 w 84"/>
                    <a:gd name="T75" fmla="*/ 3 h 38"/>
                    <a:gd name="T76" fmla="*/ 81 w 84"/>
                    <a:gd name="T77" fmla="*/ 3 h 38"/>
                    <a:gd name="T78" fmla="*/ 82 w 84"/>
                    <a:gd name="T79" fmla="*/ 2 h 38"/>
                    <a:gd name="T80" fmla="*/ 81 w 84"/>
                    <a:gd name="T81" fmla="*/ 3 h 38"/>
                    <a:gd name="T82" fmla="*/ 81 w 84"/>
                    <a:gd name="T83" fmla="*/ 3 h 38"/>
                    <a:gd name="T84" fmla="*/ 81 w 84"/>
                    <a:gd name="T85" fmla="*/ 9 h 38"/>
                    <a:gd name="T86" fmla="*/ 81 w 84"/>
                    <a:gd name="T87" fmla="*/ 15 h 38"/>
                    <a:gd name="T88" fmla="*/ 81 w 84"/>
                    <a:gd name="T89" fmla="*/ 15 h 38"/>
                    <a:gd name="T90" fmla="*/ 81 w 84"/>
                    <a:gd name="T91" fmla="*/ 16 h 38"/>
                    <a:gd name="T92" fmla="*/ 80 w 84"/>
                    <a:gd name="T93" fmla="*/ 22 h 38"/>
                    <a:gd name="T94" fmla="*/ 77 w 84"/>
                    <a:gd name="T95" fmla="*/ 27 h 38"/>
                    <a:gd name="T96" fmla="*/ 60 w 84"/>
                    <a:gd name="T97" fmla="*/ 33 h 38"/>
                    <a:gd name="T98" fmla="*/ 44 w 84"/>
                    <a:gd name="T99" fmla="*/ 34 h 38"/>
                    <a:gd name="T100" fmla="*/ 37 w 84"/>
                    <a:gd name="T101" fmla="*/ 34 h 38"/>
                    <a:gd name="T102" fmla="*/ 15 w 84"/>
                    <a:gd name="T103" fmla="*/ 30 h 38"/>
                    <a:gd name="T104" fmla="*/ 7 w 84"/>
                    <a:gd name="T105" fmla="*/ 25 h 38"/>
                    <a:gd name="T106" fmla="*/ 3 w 84"/>
                    <a:gd name="T107" fmla="*/ 17 h 38"/>
                    <a:gd name="T108" fmla="*/ 3 w 84"/>
                    <a:gd name="T109" fmla="*/ 2 h 38"/>
                    <a:gd name="T110" fmla="*/ 1 w 84"/>
                    <a:gd name="T111" fmla="*/ 2 h 38"/>
                    <a:gd name="T112" fmla="*/ 1 w 84"/>
                    <a:gd name="T113" fmla="*/ 4 h 38"/>
                    <a:gd name="T114" fmla="*/ 1 w 84"/>
                    <a:gd name="T115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4" h="38">
                      <a:moveTo>
                        <a:pt x="1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7"/>
                        <a:pt x="0" y="12"/>
                        <a:pt x="0" y="17"/>
                      </a:cubicBezTo>
                      <a:cubicBezTo>
                        <a:pt x="0" y="21"/>
                        <a:pt x="1" y="25"/>
                        <a:pt x="4" y="28"/>
                      </a:cubicBezTo>
                      <a:cubicBezTo>
                        <a:pt x="8" y="32"/>
                        <a:pt x="14" y="34"/>
                        <a:pt x="20" y="36"/>
                      </a:cubicBezTo>
                      <a:cubicBezTo>
                        <a:pt x="26" y="37"/>
                        <a:pt x="32" y="37"/>
                        <a:pt x="36" y="38"/>
                      </a:cubicBezTo>
                      <a:cubicBezTo>
                        <a:pt x="39" y="38"/>
                        <a:pt x="41" y="38"/>
                        <a:pt x="44" y="38"/>
                      </a:cubicBezTo>
                      <a:cubicBezTo>
                        <a:pt x="49" y="38"/>
                        <a:pt x="55" y="38"/>
                        <a:pt x="60" y="36"/>
                      </a:cubicBezTo>
                      <a:cubicBezTo>
                        <a:pt x="66" y="35"/>
                        <a:pt x="74" y="34"/>
                        <a:pt x="79" y="30"/>
                      </a:cubicBezTo>
                      <a:cubicBezTo>
                        <a:pt x="82" y="28"/>
                        <a:pt x="83" y="26"/>
                        <a:pt x="84" y="23"/>
                      </a:cubicBezTo>
                      <a:cubicBezTo>
                        <a:pt x="84" y="21"/>
                        <a:pt x="84" y="18"/>
                        <a:pt x="84" y="16"/>
                      </a:cubicBezTo>
                      <a:cubicBezTo>
                        <a:pt x="84" y="15"/>
                        <a:pt x="84" y="15"/>
                        <a:pt x="84" y="15"/>
                      </a:cubicBezTo>
                      <a:cubicBezTo>
                        <a:pt x="84" y="15"/>
                        <a:pt x="84" y="15"/>
                        <a:pt x="84" y="15"/>
                      </a:cubicBezTo>
                      <a:cubicBezTo>
                        <a:pt x="84" y="14"/>
                        <a:pt x="84" y="11"/>
                        <a:pt x="84" y="9"/>
                      </a:cubicBezTo>
                      <a:cubicBezTo>
                        <a:pt x="84" y="7"/>
                        <a:pt x="84" y="6"/>
                        <a:pt x="84" y="4"/>
                      </a:cubicBezTo>
                      <a:cubicBezTo>
                        <a:pt x="84" y="4"/>
                        <a:pt x="84" y="3"/>
                        <a:pt x="84" y="3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84" y="1"/>
                        <a:pt x="84" y="1"/>
                        <a:pt x="84" y="1"/>
                      </a:cubicBezTo>
                      <a:cubicBezTo>
                        <a:pt x="84" y="1"/>
                        <a:pt x="84" y="1"/>
                        <a:pt x="84" y="1"/>
                      </a:cubicBezTo>
                      <a:cubicBezTo>
                        <a:pt x="84" y="1"/>
                        <a:pt x="83" y="0"/>
                        <a:pt x="8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82" y="4"/>
                        <a:pt x="82" y="4"/>
                        <a:pt x="82" y="4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1" y="4"/>
                        <a:pt x="81" y="4"/>
                        <a:pt x="81" y="4"/>
                      </a:cubicBezTo>
                      <a:cubicBezTo>
                        <a:pt x="81" y="4"/>
                        <a:pt x="82" y="4"/>
                        <a:pt x="82" y="4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1" y="4"/>
                        <a:pt x="81" y="4"/>
                        <a:pt x="81" y="4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1" y="3"/>
                        <a:pt x="81" y="3"/>
                        <a:pt x="81" y="4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1" y="4"/>
                        <a:pt x="81" y="7"/>
                        <a:pt x="81" y="9"/>
                      </a:cubicBezTo>
                      <a:cubicBezTo>
                        <a:pt x="81" y="11"/>
                        <a:pt x="81" y="14"/>
                        <a:pt x="81" y="15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1" y="16"/>
                        <a:pt x="81" y="16"/>
                        <a:pt x="81" y="16"/>
                      </a:cubicBezTo>
                      <a:cubicBezTo>
                        <a:pt x="81" y="18"/>
                        <a:pt x="80" y="20"/>
                        <a:pt x="80" y="22"/>
                      </a:cubicBezTo>
                      <a:cubicBezTo>
                        <a:pt x="79" y="24"/>
                        <a:pt x="79" y="26"/>
                        <a:pt x="77" y="27"/>
                      </a:cubicBezTo>
                      <a:cubicBezTo>
                        <a:pt x="73" y="30"/>
                        <a:pt x="66" y="32"/>
                        <a:pt x="60" y="33"/>
                      </a:cubicBezTo>
                      <a:cubicBezTo>
                        <a:pt x="54" y="34"/>
                        <a:pt x="49" y="34"/>
                        <a:pt x="44" y="34"/>
                      </a:cubicBezTo>
                      <a:cubicBezTo>
                        <a:pt x="41" y="34"/>
                        <a:pt x="39" y="34"/>
                        <a:pt x="37" y="34"/>
                      </a:cubicBezTo>
                      <a:cubicBezTo>
                        <a:pt x="31" y="34"/>
                        <a:pt x="22" y="33"/>
                        <a:pt x="15" y="30"/>
                      </a:cubicBezTo>
                      <a:cubicBezTo>
                        <a:pt x="12" y="29"/>
                        <a:pt x="9" y="27"/>
                        <a:pt x="7" y="25"/>
                      </a:cubicBezTo>
                      <a:cubicBezTo>
                        <a:pt x="5" y="23"/>
                        <a:pt x="3" y="20"/>
                        <a:pt x="3" y="17"/>
                      </a:cubicBezTo>
                      <a:cubicBezTo>
                        <a:pt x="3" y="12"/>
                        <a:pt x="3" y="7"/>
                        <a:pt x="3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A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Rectangle 144"/>
                <p:cNvSpPr>
                  <a:spLocks noChangeArrowheads="1"/>
                </p:cNvSpPr>
                <p:nvPr/>
              </p:nvSpPr>
              <p:spPr bwMode="auto">
                <a:xfrm>
                  <a:off x="6910572" y="2663193"/>
                  <a:ext cx="317309" cy="267290"/>
                </a:xfrm>
                <a:prstGeom prst="rect">
                  <a:avLst/>
                </a:prstGeom>
                <a:solidFill>
                  <a:srgbClr val="F9E8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Freeform 145"/>
                <p:cNvSpPr>
                  <a:spLocks/>
                </p:cNvSpPr>
                <p:nvPr/>
              </p:nvSpPr>
              <p:spPr bwMode="auto">
                <a:xfrm>
                  <a:off x="6902832" y="2650761"/>
                  <a:ext cx="334723" cy="292154"/>
                </a:xfrm>
                <a:custGeom>
                  <a:avLst/>
                  <a:gdLst>
                    <a:gd name="T0" fmla="*/ 168 w 173"/>
                    <a:gd name="T1" fmla="*/ 90 h 94"/>
                    <a:gd name="T2" fmla="*/ 168 w 173"/>
                    <a:gd name="T3" fmla="*/ 85 h 94"/>
                    <a:gd name="T4" fmla="*/ 8 w 173"/>
                    <a:gd name="T5" fmla="*/ 85 h 94"/>
                    <a:gd name="T6" fmla="*/ 8 w 173"/>
                    <a:gd name="T7" fmla="*/ 8 h 94"/>
                    <a:gd name="T8" fmla="*/ 164 w 173"/>
                    <a:gd name="T9" fmla="*/ 8 h 94"/>
                    <a:gd name="T10" fmla="*/ 164 w 173"/>
                    <a:gd name="T11" fmla="*/ 90 h 94"/>
                    <a:gd name="T12" fmla="*/ 168 w 173"/>
                    <a:gd name="T13" fmla="*/ 90 h 94"/>
                    <a:gd name="T14" fmla="*/ 168 w 173"/>
                    <a:gd name="T15" fmla="*/ 85 h 94"/>
                    <a:gd name="T16" fmla="*/ 168 w 173"/>
                    <a:gd name="T17" fmla="*/ 90 h 94"/>
                    <a:gd name="T18" fmla="*/ 173 w 173"/>
                    <a:gd name="T19" fmla="*/ 90 h 94"/>
                    <a:gd name="T20" fmla="*/ 173 w 173"/>
                    <a:gd name="T21" fmla="*/ 0 h 94"/>
                    <a:gd name="T22" fmla="*/ 0 w 173"/>
                    <a:gd name="T23" fmla="*/ 0 h 94"/>
                    <a:gd name="T24" fmla="*/ 0 w 173"/>
                    <a:gd name="T25" fmla="*/ 94 h 94"/>
                    <a:gd name="T26" fmla="*/ 173 w 173"/>
                    <a:gd name="T27" fmla="*/ 94 h 94"/>
                    <a:gd name="T28" fmla="*/ 173 w 173"/>
                    <a:gd name="T29" fmla="*/ 90 h 94"/>
                    <a:gd name="T30" fmla="*/ 168 w 173"/>
                    <a:gd name="T31" fmla="*/ 9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3" h="94">
                      <a:moveTo>
                        <a:pt x="168" y="90"/>
                      </a:moveTo>
                      <a:lnTo>
                        <a:pt x="168" y="85"/>
                      </a:lnTo>
                      <a:lnTo>
                        <a:pt x="8" y="85"/>
                      </a:lnTo>
                      <a:lnTo>
                        <a:pt x="8" y="8"/>
                      </a:lnTo>
                      <a:lnTo>
                        <a:pt x="164" y="8"/>
                      </a:lnTo>
                      <a:lnTo>
                        <a:pt x="164" y="90"/>
                      </a:lnTo>
                      <a:lnTo>
                        <a:pt x="168" y="90"/>
                      </a:lnTo>
                      <a:lnTo>
                        <a:pt x="168" y="85"/>
                      </a:lnTo>
                      <a:lnTo>
                        <a:pt x="168" y="90"/>
                      </a:lnTo>
                      <a:lnTo>
                        <a:pt x="173" y="90"/>
                      </a:lnTo>
                      <a:lnTo>
                        <a:pt x="173" y="0"/>
                      </a:lnTo>
                      <a:lnTo>
                        <a:pt x="0" y="0"/>
                      </a:lnTo>
                      <a:lnTo>
                        <a:pt x="0" y="94"/>
                      </a:lnTo>
                      <a:lnTo>
                        <a:pt x="173" y="94"/>
                      </a:lnTo>
                      <a:lnTo>
                        <a:pt x="173" y="90"/>
                      </a:lnTo>
                      <a:lnTo>
                        <a:pt x="168" y="90"/>
                      </a:lnTo>
                      <a:close/>
                    </a:path>
                  </a:pathLst>
                </a:custGeom>
                <a:solidFill>
                  <a:srgbClr val="FA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Freeform 146"/>
                <p:cNvSpPr>
                  <a:spLocks/>
                </p:cNvSpPr>
                <p:nvPr/>
              </p:nvSpPr>
              <p:spPr bwMode="auto">
                <a:xfrm>
                  <a:off x="6951203" y="2815486"/>
                  <a:ext cx="92871" cy="55944"/>
                </a:xfrm>
                <a:custGeom>
                  <a:avLst/>
                  <a:gdLst>
                    <a:gd name="T0" fmla="*/ 48 w 48"/>
                    <a:gd name="T1" fmla="*/ 6 h 18"/>
                    <a:gd name="T2" fmla="*/ 30 w 48"/>
                    <a:gd name="T3" fmla="*/ 14 h 18"/>
                    <a:gd name="T4" fmla="*/ 42 w 48"/>
                    <a:gd name="T5" fmla="*/ 18 h 18"/>
                    <a:gd name="T6" fmla="*/ 4 w 48"/>
                    <a:gd name="T7" fmla="*/ 18 h 18"/>
                    <a:gd name="T8" fmla="*/ 0 w 48"/>
                    <a:gd name="T9" fmla="*/ 6 h 18"/>
                    <a:gd name="T10" fmla="*/ 12 w 48"/>
                    <a:gd name="T11" fmla="*/ 8 h 18"/>
                    <a:gd name="T12" fmla="*/ 34 w 48"/>
                    <a:gd name="T13" fmla="*/ 0 h 18"/>
                    <a:gd name="T14" fmla="*/ 48 w 48"/>
                    <a:gd name="T15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18">
                      <a:moveTo>
                        <a:pt x="48" y="6"/>
                      </a:moveTo>
                      <a:lnTo>
                        <a:pt x="30" y="14"/>
                      </a:lnTo>
                      <a:lnTo>
                        <a:pt x="42" y="18"/>
                      </a:lnTo>
                      <a:lnTo>
                        <a:pt x="4" y="18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34" y="0"/>
                      </a:lnTo>
                      <a:lnTo>
                        <a:pt x="4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Freeform 147"/>
                <p:cNvSpPr>
                  <a:spLocks/>
                </p:cNvSpPr>
                <p:nvPr/>
              </p:nvSpPr>
              <p:spPr bwMode="auto">
                <a:xfrm>
                  <a:off x="6939594" y="2803054"/>
                  <a:ext cx="127697" cy="80809"/>
                </a:xfrm>
                <a:custGeom>
                  <a:avLst/>
                  <a:gdLst>
                    <a:gd name="T0" fmla="*/ 54 w 66"/>
                    <a:gd name="T1" fmla="*/ 10 h 26"/>
                    <a:gd name="T2" fmla="*/ 52 w 66"/>
                    <a:gd name="T3" fmla="*/ 8 h 26"/>
                    <a:gd name="T4" fmla="*/ 26 w 66"/>
                    <a:gd name="T5" fmla="*/ 18 h 26"/>
                    <a:gd name="T6" fmla="*/ 30 w 66"/>
                    <a:gd name="T7" fmla="*/ 20 h 26"/>
                    <a:gd name="T8" fmla="*/ 12 w 66"/>
                    <a:gd name="T9" fmla="*/ 20 h 26"/>
                    <a:gd name="T10" fmla="*/ 10 w 66"/>
                    <a:gd name="T11" fmla="*/ 14 h 26"/>
                    <a:gd name="T12" fmla="*/ 16 w 66"/>
                    <a:gd name="T13" fmla="*/ 16 h 26"/>
                    <a:gd name="T14" fmla="*/ 18 w 66"/>
                    <a:gd name="T15" fmla="*/ 16 h 26"/>
                    <a:gd name="T16" fmla="*/ 40 w 66"/>
                    <a:gd name="T17" fmla="*/ 8 h 26"/>
                    <a:gd name="T18" fmla="*/ 52 w 66"/>
                    <a:gd name="T19" fmla="*/ 14 h 26"/>
                    <a:gd name="T20" fmla="*/ 54 w 66"/>
                    <a:gd name="T21" fmla="*/ 10 h 26"/>
                    <a:gd name="T22" fmla="*/ 52 w 66"/>
                    <a:gd name="T23" fmla="*/ 8 h 26"/>
                    <a:gd name="T24" fmla="*/ 54 w 66"/>
                    <a:gd name="T25" fmla="*/ 10 h 26"/>
                    <a:gd name="T26" fmla="*/ 56 w 66"/>
                    <a:gd name="T27" fmla="*/ 8 h 26"/>
                    <a:gd name="T28" fmla="*/ 40 w 66"/>
                    <a:gd name="T29" fmla="*/ 0 h 26"/>
                    <a:gd name="T30" fmla="*/ 18 w 66"/>
                    <a:gd name="T31" fmla="*/ 8 h 26"/>
                    <a:gd name="T32" fmla="*/ 0 w 66"/>
                    <a:gd name="T33" fmla="*/ 4 h 26"/>
                    <a:gd name="T34" fmla="*/ 8 w 66"/>
                    <a:gd name="T35" fmla="*/ 26 h 26"/>
                    <a:gd name="T36" fmla="*/ 66 w 66"/>
                    <a:gd name="T37" fmla="*/ 26 h 26"/>
                    <a:gd name="T38" fmla="*/ 44 w 66"/>
                    <a:gd name="T39" fmla="*/ 18 h 26"/>
                    <a:gd name="T40" fmla="*/ 62 w 66"/>
                    <a:gd name="T41" fmla="*/ 10 h 26"/>
                    <a:gd name="T42" fmla="*/ 56 w 66"/>
                    <a:gd name="T43" fmla="*/ 8 h 26"/>
                    <a:gd name="T44" fmla="*/ 54 w 66"/>
                    <a:gd name="T4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6" h="26">
                      <a:moveTo>
                        <a:pt x="54" y="10"/>
                      </a:moveTo>
                      <a:lnTo>
                        <a:pt x="52" y="8"/>
                      </a:lnTo>
                      <a:lnTo>
                        <a:pt x="26" y="18"/>
                      </a:lnTo>
                      <a:lnTo>
                        <a:pt x="30" y="20"/>
                      </a:lnTo>
                      <a:lnTo>
                        <a:pt x="12" y="20"/>
                      </a:lnTo>
                      <a:lnTo>
                        <a:pt x="10" y="14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40" y="8"/>
                      </a:lnTo>
                      <a:lnTo>
                        <a:pt x="52" y="14"/>
                      </a:lnTo>
                      <a:lnTo>
                        <a:pt x="54" y="10"/>
                      </a:lnTo>
                      <a:lnTo>
                        <a:pt x="52" y="8"/>
                      </a:lnTo>
                      <a:lnTo>
                        <a:pt x="54" y="10"/>
                      </a:lnTo>
                      <a:lnTo>
                        <a:pt x="56" y="8"/>
                      </a:lnTo>
                      <a:lnTo>
                        <a:pt x="40" y="0"/>
                      </a:lnTo>
                      <a:lnTo>
                        <a:pt x="18" y="8"/>
                      </a:lnTo>
                      <a:lnTo>
                        <a:pt x="0" y="4"/>
                      </a:lnTo>
                      <a:lnTo>
                        <a:pt x="8" y="26"/>
                      </a:lnTo>
                      <a:lnTo>
                        <a:pt x="66" y="26"/>
                      </a:lnTo>
                      <a:lnTo>
                        <a:pt x="44" y="18"/>
                      </a:lnTo>
                      <a:lnTo>
                        <a:pt x="62" y="10"/>
                      </a:lnTo>
                      <a:lnTo>
                        <a:pt x="56" y="8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Freeform 148"/>
                <p:cNvSpPr>
                  <a:spLocks/>
                </p:cNvSpPr>
                <p:nvPr/>
              </p:nvSpPr>
              <p:spPr bwMode="auto">
                <a:xfrm>
                  <a:off x="7088574" y="2716029"/>
                  <a:ext cx="100610" cy="68377"/>
                </a:xfrm>
                <a:custGeom>
                  <a:avLst/>
                  <a:gdLst>
                    <a:gd name="T0" fmla="*/ 0 w 52"/>
                    <a:gd name="T1" fmla="*/ 14 h 22"/>
                    <a:gd name="T2" fmla="*/ 22 w 52"/>
                    <a:gd name="T3" fmla="*/ 6 h 22"/>
                    <a:gd name="T4" fmla="*/ 8 w 52"/>
                    <a:gd name="T5" fmla="*/ 0 h 22"/>
                    <a:gd name="T6" fmla="*/ 46 w 52"/>
                    <a:gd name="T7" fmla="*/ 0 h 22"/>
                    <a:gd name="T8" fmla="*/ 52 w 52"/>
                    <a:gd name="T9" fmla="*/ 20 h 22"/>
                    <a:gd name="T10" fmla="*/ 40 w 52"/>
                    <a:gd name="T11" fmla="*/ 12 h 22"/>
                    <a:gd name="T12" fmla="*/ 12 w 52"/>
                    <a:gd name="T13" fmla="*/ 22 h 22"/>
                    <a:gd name="T14" fmla="*/ 0 w 52"/>
                    <a:gd name="T15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22">
                      <a:moveTo>
                        <a:pt x="0" y="14"/>
                      </a:moveTo>
                      <a:lnTo>
                        <a:pt x="22" y="6"/>
                      </a:lnTo>
                      <a:lnTo>
                        <a:pt x="8" y="0"/>
                      </a:lnTo>
                      <a:lnTo>
                        <a:pt x="46" y="0"/>
                      </a:lnTo>
                      <a:lnTo>
                        <a:pt x="52" y="20"/>
                      </a:lnTo>
                      <a:lnTo>
                        <a:pt x="40" y="12"/>
                      </a:lnTo>
                      <a:lnTo>
                        <a:pt x="12" y="2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Freeform 149"/>
                <p:cNvSpPr>
                  <a:spLocks/>
                </p:cNvSpPr>
                <p:nvPr/>
              </p:nvSpPr>
              <p:spPr bwMode="auto">
                <a:xfrm>
                  <a:off x="7067292" y="2706706"/>
                  <a:ext cx="137372" cy="90134"/>
                </a:xfrm>
                <a:custGeom>
                  <a:avLst/>
                  <a:gdLst>
                    <a:gd name="T0" fmla="*/ 11 w 71"/>
                    <a:gd name="T1" fmla="*/ 17 h 29"/>
                    <a:gd name="T2" fmla="*/ 11 w 71"/>
                    <a:gd name="T3" fmla="*/ 21 h 29"/>
                    <a:gd name="T4" fmla="*/ 41 w 71"/>
                    <a:gd name="T5" fmla="*/ 9 h 29"/>
                    <a:gd name="T6" fmla="*/ 37 w 71"/>
                    <a:gd name="T7" fmla="*/ 7 h 29"/>
                    <a:gd name="T8" fmla="*/ 55 w 71"/>
                    <a:gd name="T9" fmla="*/ 7 h 29"/>
                    <a:gd name="T10" fmla="*/ 57 w 71"/>
                    <a:gd name="T11" fmla="*/ 15 h 29"/>
                    <a:gd name="T12" fmla="*/ 51 w 71"/>
                    <a:gd name="T13" fmla="*/ 11 h 29"/>
                    <a:gd name="T14" fmla="*/ 51 w 71"/>
                    <a:gd name="T15" fmla="*/ 11 h 29"/>
                    <a:gd name="T16" fmla="*/ 23 w 71"/>
                    <a:gd name="T17" fmla="*/ 21 h 29"/>
                    <a:gd name="T18" fmla="*/ 13 w 71"/>
                    <a:gd name="T19" fmla="*/ 15 h 29"/>
                    <a:gd name="T20" fmla="*/ 11 w 71"/>
                    <a:gd name="T21" fmla="*/ 17 h 29"/>
                    <a:gd name="T22" fmla="*/ 11 w 71"/>
                    <a:gd name="T23" fmla="*/ 21 h 29"/>
                    <a:gd name="T24" fmla="*/ 11 w 71"/>
                    <a:gd name="T25" fmla="*/ 17 h 29"/>
                    <a:gd name="T26" fmla="*/ 8 w 71"/>
                    <a:gd name="T27" fmla="*/ 21 h 29"/>
                    <a:gd name="T28" fmla="*/ 23 w 71"/>
                    <a:gd name="T29" fmla="*/ 29 h 29"/>
                    <a:gd name="T30" fmla="*/ 49 w 71"/>
                    <a:gd name="T31" fmla="*/ 19 h 29"/>
                    <a:gd name="T32" fmla="*/ 71 w 71"/>
                    <a:gd name="T33" fmla="*/ 29 h 29"/>
                    <a:gd name="T34" fmla="*/ 61 w 71"/>
                    <a:gd name="T35" fmla="*/ 0 h 29"/>
                    <a:gd name="T36" fmla="*/ 0 w 71"/>
                    <a:gd name="T37" fmla="*/ 0 h 29"/>
                    <a:gd name="T38" fmla="*/ 23 w 71"/>
                    <a:gd name="T39" fmla="*/ 9 h 29"/>
                    <a:gd name="T40" fmla="*/ 2 w 71"/>
                    <a:gd name="T41" fmla="*/ 17 h 29"/>
                    <a:gd name="T42" fmla="*/ 8 w 71"/>
                    <a:gd name="T43" fmla="*/ 21 h 29"/>
                    <a:gd name="T44" fmla="*/ 11 w 71"/>
                    <a:gd name="T45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1" h="29">
                      <a:moveTo>
                        <a:pt x="11" y="17"/>
                      </a:moveTo>
                      <a:lnTo>
                        <a:pt x="11" y="21"/>
                      </a:lnTo>
                      <a:lnTo>
                        <a:pt x="41" y="9"/>
                      </a:lnTo>
                      <a:lnTo>
                        <a:pt x="37" y="7"/>
                      </a:lnTo>
                      <a:lnTo>
                        <a:pt x="55" y="7"/>
                      </a:lnTo>
                      <a:lnTo>
                        <a:pt x="57" y="15"/>
                      </a:lnTo>
                      <a:lnTo>
                        <a:pt x="51" y="11"/>
                      </a:lnTo>
                      <a:lnTo>
                        <a:pt x="51" y="11"/>
                      </a:lnTo>
                      <a:lnTo>
                        <a:pt x="23" y="21"/>
                      </a:lnTo>
                      <a:lnTo>
                        <a:pt x="13" y="15"/>
                      </a:lnTo>
                      <a:lnTo>
                        <a:pt x="11" y="17"/>
                      </a:lnTo>
                      <a:lnTo>
                        <a:pt x="11" y="21"/>
                      </a:lnTo>
                      <a:lnTo>
                        <a:pt x="11" y="17"/>
                      </a:lnTo>
                      <a:lnTo>
                        <a:pt x="8" y="21"/>
                      </a:lnTo>
                      <a:lnTo>
                        <a:pt x="23" y="29"/>
                      </a:lnTo>
                      <a:lnTo>
                        <a:pt x="49" y="19"/>
                      </a:lnTo>
                      <a:lnTo>
                        <a:pt x="71" y="29"/>
                      </a:lnTo>
                      <a:lnTo>
                        <a:pt x="61" y="0"/>
                      </a:lnTo>
                      <a:lnTo>
                        <a:pt x="0" y="0"/>
                      </a:lnTo>
                      <a:lnTo>
                        <a:pt x="23" y="9"/>
                      </a:lnTo>
                      <a:lnTo>
                        <a:pt x="2" y="17"/>
                      </a:lnTo>
                      <a:lnTo>
                        <a:pt x="8" y="21"/>
                      </a:lnTo>
                      <a:lnTo>
                        <a:pt x="1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Freeform 150"/>
                <p:cNvSpPr>
                  <a:spLocks/>
                </p:cNvSpPr>
                <p:nvPr/>
              </p:nvSpPr>
              <p:spPr bwMode="auto">
                <a:xfrm>
                  <a:off x="7078901" y="2827918"/>
                  <a:ext cx="102545" cy="74593"/>
                </a:xfrm>
                <a:custGeom>
                  <a:avLst/>
                  <a:gdLst>
                    <a:gd name="T0" fmla="*/ 2 w 53"/>
                    <a:gd name="T1" fmla="*/ 18 h 24"/>
                    <a:gd name="T2" fmla="*/ 0 w 53"/>
                    <a:gd name="T3" fmla="*/ 0 h 24"/>
                    <a:gd name="T4" fmla="*/ 45 w 53"/>
                    <a:gd name="T5" fmla="*/ 2 h 24"/>
                    <a:gd name="T6" fmla="*/ 33 w 53"/>
                    <a:gd name="T7" fmla="*/ 10 h 24"/>
                    <a:gd name="T8" fmla="*/ 53 w 53"/>
                    <a:gd name="T9" fmla="*/ 18 h 24"/>
                    <a:gd name="T10" fmla="*/ 37 w 53"/>
                    <a:gd name="T11" fmla="*/ 24 h 24"/>
                    <a:gd name="T12" fmla="*/ 21 w 53"/>
                    <a:gd name="T13" fmla="*/ 14 h 24"/>
                    <a:gd name="T14" fmla="*/ 2 w 53"/>
                    <a:gd name="T15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24">
                      <a:moveTo>
                        <a:pt x="2" y="18"/>
                      </a:moveTo>
                      <a:lnTo>
                        <a:pt x="0" y="0"/>
                      </a:lnTo>
                      <a:lnTo>
                        <a:pt x="45" y="2"/>
                      </a:lnTo>
                      <a:lnTo>
                        <a:pt x="33" y="10"/>
                      </a:lnTo>
                      <a:lnTo>
                        <a:pt x="53" y="18"/>
                      </a:lnTo>
                      <a:lnTo>
                        <a:pt x="37" y="24"/>
                      </a:lnTo>
                      <a:lnTo>
                        <a:pt x="21" y="14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Freeform 151"/>
                <p:cNvSpPr>
                  <a:spLocks/>
                </p:cNvSpPr>
                <p:nvPr/>
              </p:nvSpPr>
              <p:spPr bwMode="auto">
                <a:xfrm>
                  <a:off x="7075031" y="2815486"/>
                  <a:ext cx="121894" cy="93241"/>
                </a:xfrm>
                <a:custGeom>
                  <a:avLst/>
                  <a:gdLst>
                    <a:gd name="T0" fmla="*/ 4 w 63"/>
                    <a:gd name="T1" fmla="*/ 22 h 30"/>
                    <a:gd name="T2" fmla="*/ 9 w 63"/>
                    <a:gd name="T3" fmla="*/ 22 h 30"/>
                    <a:gd name="T4" fmla="*/ 7 w 63"/>
                    <a:gd name="T5" fmla="*/ 8 h 30"/>
                    <a:gd name="T6" fmla="*/ 37 w 63"/>
                    <a:gd name="T7" fmla="*/ 10 h 30"/>
                    <a:gd name="T8" fmla="*/ 35 w 63"/>
                    <a:gd name="T9" fmla="*/ 10 h 30"/>
                    <a:gd name="T10" fmla="*/ 29 w 63"/>
                    <a:gd name="T11" fmla="*/ 14 h 30"/>
                    <a:gd name="T12" fmla="*/ 47 w 63"/>
                    <a:gd name="T13" fmla="*/ 22 h 30"/>
                    <a:gd name="T14" fmla="*/ 41 w 63"/>
                    <a:gd name="T15" fmla="*/ 24 h 30"/>
                    <a:gd name="T16" fmla="*/ 23 w 63"/>
                    <a:gd name="T17" fmla="*/ 14 h 30"/>
                    <a:gd name="T18" fmla="*/ 4 w 63"/>
                    <a:gd name="T19" fmla="*/ 20 h 30"/>
                    <a:gd name="T20" fmla="*/ 4 w 63"/>
                    <a:gd name="T21" fmla="*/ 22 h 30"/>
                    <a:gd name="T22" fmla="*/ 9 w 63"/>
                    <a:gd name="T23" fmla="*/ 22 h 30"/>
                    <a:gd name="T24" fmla="*/ 4 w 63"/>
                    <a:gd name="T25" fmla="*/ 22 h 30"/>
                    <a:gd name="T26" fmla="*/ 7 w 63"/>
                    <a:gd name="T27" fmla="*/ 26 h 30"/>
                    <a:gd name="T28" fmla="*/ 23 w 63"/>
                    <a:gd name="T29" fmla="*/ 22 h 30"/>
                    <a:gd name="T30" fmla="*/ 39 w 63"/>
                    <a:gd name="T31" fmla="*/ 30 h 30"/>
                    <a:gd name="T32" fmla="*/ 63 w 63"/>
                    <a:gd name="T33" fmla="*/ 24 h 30"/>
                    <a:gd name="T34" fmla="*/ 43 w 63"/>
                    <a:gd name="T35" fmla="*/ 14 h 30"/>
                    <a:gd name="T36" fmla="*/ 49 w 63"/>
                    <a:gd name="T37" fmla="*/ 10 h 30"/>
                    <a:gd name="T38" fmla="*/ 57 w 63"/>
                    <a:gd name="T39" fmla="*/ 4 h 30"/>
                    <a:gd name="T40" fmla="*/ 0 w 63"/>
                    <a:gd name="T41" fmla="*/ 0 h 30"/>
                    <a:gd name="T42" fmla="*/ 2 w 63"/>
                    <a:gd name="T43" fmla="*/ 26 h 30"/>
                    <a:gd name="T44" fmla="*/ 7 w 63"/>
                    <a:gd name="T45" fmla="*/ 26 h 30"/>
                    <a:gd name="T46" fmla="*/ 4 w 63"/>
                    <a:gd name="T47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0">
                      <a:moveTo>
                        <a:pt x="4" y="22"/>
                      </a:moveTo>
                      <a:lnTo>
                        <a:pt x="9" y="22"/>
                      </a:lnTo>
                      <a:lnTo>
                        <a:pt x="7" y="8"/>
                      </a:lnTo>
                      <a:lnTo>
                        <a:pt x="37" y="10"/>
                      </a:lnTo>
                      <a:lnTo>
                        <a:pt x="35" y="10"/>
                      </a:lnTo>
                      <a:lnTo>
                        <a:pt x="29" y="14"/>
                      </a:lnTo>
                      <a:lnTo>
                        <a:pt x="47" y="22"/>
                      </a:lnTo>
                      <a:lnTo>
                        <a:pt x="41" y="24"/>
                      </a:lnTo>
                      <a:lnTo>
                        <a:pt x="23" y="14"/>
                      </a:lnTo>
                      <a:lnTo>
                        <a:pt x="4" y="20"/>
                      </a:lnTo>
                      <a:lnTo>
                        <a:pt x="4" y="22"/>
                      </a:lnTo>
                      <a:lnTo>
                        <a:pt x="9" y="22"/>
                      </a:lnTo>
                      <a:lnTo>
                        <a:pt x="4" y="22"/>
                      </a:lnTo>
                      <a:lnTo>
                        <a:pt x="7" y="26"/>
                      </a:lnTo>
                      <a:lnTo>
                        <a:pt x="23" y="22"/>
                      </a:lnTo>
                      <a:lnTo>
                        <a:pt x="39" y="30"/>
                      </a:lnTo>
                      <a:lnTo>
                        <a:pt x="63" y="24"/>
                      </a:lnTo>
                      <a:lnTo>
                        <a:pt x="43" y="14"/>
                      </a:lnTo>
                      <a:lnTo>
                        <a:pt x="49" y="10"/>
                      </a:lnTo>
                      <a:lnTo>
                        <a:pt x="57" y="4"/>
                      </a:lnTo>
                      <a:lnTo>
                        <a:pt x="0" y="0"/>
                      </a:lnTo>
                      <a:lnTo>
                        <a:pt x="2" y="26"/>
                      </a:lnTo>
                      <a:lnTo>
                        <a:pt x="7" y="26"/>
                      </a:lnTo>
                      <a:lnTo>
                        <a:pt x="4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Freeform 152"/>
                <p:cNvSpPr>
                  <a:spLocks/>
                </p:cNvSpPr>
                <p:nvPr/>
              </p:nvSpPr>
              <p:spPr bwMode="auto">
                <a:xfrm>
                  <a:off x="6955073" y="2688058"/>
                  <a:ext cx="100610" cy="90134"/>
                </a:xfrm>
                <a:custGeom>
                  <a:avLst/>
                  <a:gdLst>
                    <a:gd name="T0" fmla="*/ 50 w 52"/>
                    <a:gd name="T1" fmla="*/ 9 h 29"/>
                    <a:gd name="T2" fmla="*/ 52 w 52"/>
                    <a:gd name="T3" fmla="*/ 29 h 29"/>
                    <a:gd name="T4" fmla="*/ 10 w 52"/>
                    <a:gd name="T5" fmla="*/ 25 h 29"/>
                    <a:gd name="T6" fmla="*/ 20 w 52"/>
                    <a:gd name="T7" fmla="*/ 19 h 29"/>
                    <a:gd name="T8" fmla="*/ 0 w 52"/>
                    <a:gd name="T9" fmla="*/ 9 h 29"/>
                    <a:gd name="T10" fmla="*/ 14 w 52"/>
                    <a:gd name="T11" fmla="*/ 0 h 29"/>
                    <a:gd name="T12" fmla="*/ 32 w 52"/>
                    <a:gd name="T13" fmla="*/ 15 h 29"/>
                    <a:gd name="T14" fmla="*/ 50 w 52"/>
                    <a:gd name="T1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29">
                      <a:moveTo>
                        <a:pt x="50" y="9"/>
                      </a:moveTo>
                      <a:lnTo>
                        <a:pt x="52" y="29"/>
                      </a:lnTo>
                      <a:lnTo>
                        <a:pt x="10" y="25"/>
                      </a:lnTo>
                      <a:lnTo>
                        <a:pt x="20" y="19"/>
                      </a:lnTo>
                      <a:lnTo>
                        <a:pt x="0" y="9"/>
                      </a:lnTo>
                      <a:lnTo>
                        <a:pt x="14" y="0"/>
                      </a:lnTo>
                      <a:lnTo>
                        <a:pt x="32" y="15"/>
                      </a:lnTo>
                      <a:lnTo>
                        <a:pt x="5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Freeform 153"/>
                <p:cNvSpPr>
                  <a:spLocks/>
                </p:cNvSpPr>
                <p:nvPr/>
              </p:nvSpPr>
              <p:spPr bwMode="auto">
                <a:xfrm>
                  <a:off x="6943464" y="2681842"/>
                  <a:ext cx="119958" cy="108782"/>
                </a:xfrm>
                <a:custGeom>
                  <a:avLst/>
                  <a:gdLst>
                    <a:gd name="T0" fmla="*/ 56 w 62"/>
                    <a:gd name="T1" fmla="*/ 11 h 35"/>
                    <a:gd name="T2" fmla="*/ 52 w 62"/>
                    <a:gd name="T3" fmla="*/ 13 h 35"/>
                    <a:gd name="T4" fmla="*/ 54 w 62"/>
                    <a:gd name="T5" fmla="*/ 27 h 35"/>
                    <a:gd name="T6" fmla="*/ 24 w 62"/>
                    <a:gd name="T7" fmla="*/ 25 h 35"/>
                    <a:gd name="T8" fmla="*/ 28 w 62"/>
                    <a:gd name="T9" fmla="*/ 23 h 35"/>
                    <a:gd name="T10" fmla="*/ 32 w 62"/>
                    <a:gd name="T11" fmla="*/ 21 h 35"/>
                    <a:gd name="T12" fmla="*/ 12 w 62"/>
                    <a:gd name="T13" fmla="*/ 11 h 35"/>
                    <a:gd name="T14" fmla="*/ 20 w 62"/>
                    <a:gd name="T15" fmla="*/ 6 h 35"/>
                    <a:gd name="T16" fmla="*/ 38 w 62"/>
                    <a:gd name="T17" fmla="*/ 21 h 35"/>
                    <a:gd name="T18" fmla="*/ 56 w 62"/>
                    <a:gd name="T19" fmla="*/ 15 h 35"/>
                    <a:gd name="T20" fmla="*/ 56 w 62"/>
                    <a:gd name="T21" fmla="*/ 11 h 35"/>
                    <a:gd name="T22" fmla="*/ 52 w 62"/>
                    <a:gd name="T23" fmla="*/ 13 h 35"/>
                    <a:gd name="T24" fmla="*/ 56 w 62"/>
                    <a:gd name="T25" fmla="*/ 11 h 35"/>
                    <a:gd name="T26" fmla="*/ 56 w 62"/>
                    <a:gd name="T27" fmla="*/ 8 h 35"/>
                    <a:gd name="T28" fmla="*/ 40 w 62"/>
                    <a:gd name="T29" fmla="*/ 13 h 35"/>
                    <a:gd name="T30" fmla="*/ 20 w 62"/>
                    <a:gd name="T31" fmla="*/ 0 h 35"/>
                    <a:gd name="T32" fmla="*/ 0 w 62"/>
                    <a:gd name="T33" fmla="*/ 13 h 35"/>
                    <a:gd name="T34" fmla="*/ 20 w 62"/>
                    <a:gd name="T35" fmla="*/ 21 h 35"/>
                    <a:gd name="T36" fmla="*/ 14 w 62"/>
                    <a:gd name="T37" fmla="*/ 25 h 35"/>
                    <a:gd name="T38" fmla="*/ 6 w 62"/>
                    <a:gd name="T39" fmla="*/ 31 h 35"/>
                    <a:gd name="T40" fmla="*/ 62 w 62"/>
                    <a:gd name="T41" fmla="*/ 35 h 35"/>
                    <a:gd name="T42" fmla="*/ 58 w 62"/>
                    <a:gd name="T43" fmla="*/ 8 h 35"/>
                    <a:gd name="T44" fmla="*/ 56 w 62"/>
                    <a:gd name="T45" fmla="*/ 8 h 35"/>
                    <a:gd name="T46" fmla="*/ 56 w 62"/>
                    <a:gd name="T47" fmla="*/ 1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2" h="35">
                      <a:moveTo>
                        <a:pt x="56" y="11"/>
                      </a:moveTo>
                      <a:lnTo>
                        <a:pt x="52" y="13"/>
                      </a:lnTo>
                      <a:lnTo>
                        <a:pt x="54" y="27"/>
                      </a:lnTo>
                      <a:lnTo>
                        <a:pt x="24" y="25"/>
                      </a:lnTo>
                      <a:lnTo>
                        <a:pt x="28" y="23"/>
                      </a:lnTo>
                      <a:lnTo>
                        <a:pt x="32" y="21"/>
                      </a:lnTo>
                      <a:lnTo>
                        <a:pt x="12" y="11"/>
                      </a:lnTo>
                      <a:lnTo>
                        <a:pt x="20" y="6"/>
                      </a:lnTo>
                      <a:lnTo>
                        <a:pt x="38" y="21"/>
                      </a:lnTo>
                      <a:lnTo>
                        <a:pt x="56" y="15"/>
                      </a:lnTo>
                      <a:lnTo>
                        <a:pt x="56" y="11"/>
                      </a:lnTo>
                      <a:lnTo>
                        <a:pt x="52" y="13"/>
                      </a:lnTo>
                      <a:lnTo>
                        <a:pt x="56" y="11"/>
                      </a:lnTo>
                      <a:lnTo>
                        <a:pt x="56" y="8"/>
                      </a:lnTo>
                      <a:lnTo>
                        <a:pt x="40" y="13"/>
                      </a:lnTo>
                      <a:lnTo>
                        <a:pt x="20" y="0"/>
                      </a:lnTo>
                      <a:lnTo>
                        <a:pt x="0" y="13"/>
                      </a:lnTo>
                      <a:lnTo>
                        <a:pt x="20" y="21"/>
                      </a:lnTo>
                      <a:lnTo>
                        <a:pt x="14" y="25"/>
                      </a:lnTo>
                      <a:lnTo>
                        <a:pt x="6" y="31"/>
                      </a:lnTo>
                      <a:lnTo>
                        <a:pt x="62" y="35"/>
                      </a:lnTo>
                      <a:lnTo>
                        <a:pt x="58" y="8"/>
                      </a:lnTo>
                      <a:lnTo>
                        <a:pt x="56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Freeform 154"/>
                <p:cNvSpPr>
                  <a:spLocks/>
                </p:cNvSpPr>
                <p:nvPr/>
              </p:nvSpPr>
              <p:spPr bwMode="auto">
                <a:xfrm>
                  <a:off x="7024726" y="2986428"/>
                  <a:ext cx="94806" cy="99457"/>
                </a:xfrm>
                <a:custGeom>
                  <a:avLst/>
                  <a:gdLst>
                    <a:gd name="T0" fmla="*/ 49 w 49"/>
                    <a:gd name="T1" fmla="*/ 26 h 32"/>
                    <a:gd name="T2" fmla="*/ 35 w 49"/>
                    <a:gd name="T3" fmla="*/ 26 h 32"/>
                    <a:gd name="T4" fmla="*/ 20 w 49"/>
                    <a:gd name="T5" fmla="*/ 0 h 32"/>
                    <a:gd name="T6" fmla="*/ 0 w 49"/>
                    <a:gd name="T7" fmla="*/ 0 h 32"/>
                    <a:gd name="T8" fmla="*/ 0 w 49"/>
                    <a:gd name="T9" fmla="*/ 8 h 32"/>
                    <a:gd name="T10" fmla="*/ 16 w 49"/>
                    <a:gd name="T11" fmla="*/ 8 h 32"/>
                    <a:gd name="T12" fmla="*/ 30 w 49"/>
                    <a:gd name="T13" fmla="*/ 32 h 32"/>
                    <a:gd name="T14" fmla="*/ 49 w 49"/>
                    <a:gd name="T15" fmla="*/ 32 h 32"/>
                    <a:gd name="T16" fmla="*/ 49 w 49"/>
                    <a:gd name="T17" fmla="*/ 2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32">
                      <a:moveTo>
                        <a:pt x="49" y="26"/>
                      </a:moveTo>
                      <a:lnTo>
                        <a:pt x="35" y="26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30" y="32"/>
                      </a:lnTo>
                      <a:lnTo>
                        <a:pt x="49" y="32"/>
                      </a:lnTo>
                      <a:lnTo>
                        <a:pt x="49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Freeform 155"/>
                <p:cNvSpPr>
                  <a:spLocks/>
                </p:cNvSpPr>
                <p:nvPr/>
              </p:nvSpPr>
              <p:spPr bwMode="auto">
                <a:xfrm>
                  <a:off x="7024726" y="2986428"/>
                  <a:ext cx="94806" cy="99457"/>
                </a:xfrm>
                <a:custGeom>
                  <a:avLst/>
                  <a:gdLst>
                    <a:gd name="T0" fmla="*/ 49 w 49"/>
                    <a:gd name="T1" fmla="*/ 0 h 32"/>
                    <a:gd name="T2" fmla="*/ 28 w 49"/>
                    <a:gd name="T3" fmla="*/ 0 h 32"/>
                    <a:gd name="T4" fmla="*/ 14 w 49"/>
                    <a:gd name="T5" fmla="*/ 26 h 32"/>
                    <a:gd name="T6" fmla="*/ 0 w 49"/>
                    <a:gd name="T7" fmla="*/ 26 h 32"/>
                    <a:gd name="T8" fmla="*/ 0 w 49"/>
                    <a:gd name="T9" fmla="*/ 32 h 32"/>
                    <a:gd name="T10" fmla="*/ 18 w 49"/>
                    <a:gd name="T11" fmla="*/ 32 h 32"/>
                    <a:gd name="T12" fmla="*/ 33 w 49"/>
                    <a:gd name="T13" fmla="*/ 8 h 32"/>
                    <a:gd name="T14" fmla="*/ 49 w 49"/>
                    <a:gd name="T15" fmla="*/ 8 h 32"/>
                    <a:gd name="T16" fmla="*/ 49 w 49"/>
                    <a:gd name="T1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32">
                      <a:moveTo>
                        <a:pt x="49" y="0"/>
                      </a:moveTo>
                      <a:lnTo>
                        <a:pt x="28" y="0"/>
                      </a:lnTo>
                      <a:lnTo>
                        <a:pt x="14" y="26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18" y="32"/>
                      </a:lnTo>
                      <a:lnTo>
                        <a:pt x="33" y="8"/>
                      </a:lnTo>
                      <a:lnTo>
                        <a:pt x="49" y="8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Freeform 156"/>
                <p:cNvSpPr>
                  <a:spLocks/>
                </p:cNvSpPr>
                <p:nvPr/>
              </p:nvSpPr>
              <p:spPr bwMode="auto">
                <a:xfrm>
                  <a:off x="7016987" y="2967780"/>
                  <a:ext cx="11609" cy="62160"/>
                </a:xfrm>
                <a:custGeom>
                  <a:avLst/>
                  <a:gdLst>
                    <a:gd name="T0" fmla="*/ 6 w 6"/>
                    <a:gd name="T1" fmla="*/ 20 h 20"/>
                    <a:gd name="T2" fmla="*/ 0 w 6"/>
                    <a:gd name="T3" fmla="*/ 10 h 20"/>
                    <a:gd name="T4" fmla="*/ 6 w 6"/>
                    <a:gd name="T5" fmla="*/ 0 h 20"/>
                    <a:gd name="T6" fmla="*/ 6 w 6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0">
                      <a:moveTo>
                        <a:pt x="6" y="20"/>
                      </a:moveTo>
                      <a:lnTo>
                        <a:pt x="0" y="10"/>
                      </a:lnTo>
                      <a:lnTo>
                        <a:pt x="6" y="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Freeform 157"/>
                <p:cNvSpPr>
                  <a:spLocks/>
                </p:cNvSpPr>
                <p:nvPr/>
              </p:nvSpPr>
              <p:spPr bwMode="auto">
                <a:xfrm>
                  <a:off x="7016987" y="3048588"/>
                  <a:ext cx="11609" cy="62160"/>
                </a:xfrm>
                <a:custGeom>
                  <a:avLst/>
                  <a:gdLst>
                    <a:gd name="T0" fmla="*/ 6 w 6"/>
                    <a:gd name="T1" fmla="*/ 20 h 20"/>
                    <a:gd name="T2" fmla="*/ 0 w 6"/>
                    <a:gd name="T3" fmla="*/ 10 h 20"/>
                    <a:gd name="T4" fmla="*/ 6 w 6"/>
                    <a:gd name="T5" fmla="*/ 0 h 20"/>
                    <a:gd name="T6" fmla="*/ 6 w 6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0">
                      <a:moveTo>
                        <a:pt x="6" y="20"/>
                      </a:moveTo>
                      <a:lnTo>
                        <a:pt x="0" y="10"/>
                      </a:lnTo>
                      <a:lnTo>
                        <a:pt x="6" y="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Freeform 158"/>
                <p:cNvSpPr>
                  <a:spLocks/>
                </p:cNvSpPr>
                <p:nvPr/>
              </p:nvSpPr>
              <p:spPr bwMode="auto">
                <a:xfrm>
                  <a:off x="7115661" y="3048588"/>
                  <a:ext cx="11609" cy="62160"/>
                </a:xfrm>
                <a:custGeom>
                  <a:avLst/>
                  <a:gdLst>
                    <a:gd name="T0" fmla="*/ 0 w 6"/>
                    <a:gd name="T1" fmla="*/ 0 h 20"/>
                    <a:gd name="T2" fmla="*/ 6 w 6"/>
                    <a:gd name="T3" fmla="*/ 10 h 20"/>
                    <a:gd name="T4" fmla="*/ 0 w 6"/>
                    <a:gd name="T5" fmla="*/ 20 h 20"/>
                    <a:gd name="T6" fmla="*/ 0 w 6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lnTo>
                        <a:pt x="6" y="1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Freeform 159"/>
                <p:cNvSpPr>
                  <a:spLocks/>
                </p:cNvSpPr>
                <p:nvPr/>
              </p:nvSpPr>
              <p:spPr bwMode="auto">
                <a:xfrm>
                  <a:off x="7115661" y="2967780"/>
                  <a:ext cx="11609" cy="62160"/>
                </a:xfrm>
                <a:custGeom>
                  <a:avLst/>
                  <a:gdLst>
                    <a:gd name="T0" fmla="*/ 0 w 6"/>
                    <a:gd name="T1" fmla="*/ 0 h 20"/>
                    <a:gd name="T2" fmla="*/ 6 w 6"/>
                    <a:gd name="T3" fmla="*/ 10 h 20"/>
                    <a:gd name="T4" fmla="*/ 0 w 6"/>
                    <a:gd name="T5" fmla="*/ 20 h 20"/>
                    <a:gd name="T6" fmla="*/ 0 w 6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lnTo>
                        <a:pt x="6" y="1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Freeform 160"/>
                <p:cNvSpPr>
                  <a:spLocks/>
                </p:cNvSpPr>
                <p:nvPr/>
              </p:nvSpPr>
              <p:spPr bwMode="auto">
                <a:xfrm>
                  <a:off x="7804453" y="3704381"/>
                  <a:ext cx="317309" cy="214455"/>
                </a:xfrm>
                <a:custGeom>
                  <a:avLst/>
                  <a:gdLst>
                    <a:gd name="T0" fmla="*/ 0 w 81"/>
                    <a:gd name="T1" fmla="*/ 0 h 34"/>
                    <a:gd name="T2" fmla="*/ 0 w 81"/>
                    <a:gd name="T3" fmla="*/ 14 h 34"/>
                    <a:gd name="T4" fmla="*/ 35 w 81"/>
                    <a:gd name="T5" fmla="*/ 33 h 34"/>
                    <a:gd name="T6" fmla="*/ 58 w 81"/>
                    <a:gd name="T7" fmla="*/ 32 h 34"/>
                    <a:gd name="T8" fmla="*/ 76 w 81"/>
                    <a:gd name="T9" fmla="*/ 26 h 34"/>
                    <a:gd name="T10" fmla="*/ 81 w 81"/>
                    <a:gd name="T11" fmla="*/ 12 h 34"/>
                    <a:gd name="T12" fmla="*/ 81 w 81"/>
                    <a:gd name="T13" fmla="*/ 0 h 34"/>
                    <a:gd name="T14" fmla="*/ 0 w 81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" h="34">
                      <a:moveTo>
                        <a:pt x="0" y="0"/>
                      </a:moveTo>
                      <a:cubicBezTo>
                        <a:pt x="0" y="4"/>
                        <a:pt x="0" y="9"/>
                        <a:pt x="0" y="14"/>
                      </a:cubicBezTo>
                      <a:cubicBezTo>
                        <a:pt x="0" y="30"/>
                        <a:pt x="23" y="32"/>
                        <a:pt x="35" y="33"/>
                      </a:cubicBezTo>
                      <a:cubicBezTo>
                        <a:pt x="42" y="34"/>
                        <a:pt x="50" y="34"/>
                        <a:pt x="58" y="32"/>
                      </a:cubicBezTo>
                      <a:cubicBezTo>
                        <a:pt x="64" y="31"/>
                        <a:pt x="71" y="30"/>
                        <a:pt x="76" y="26"/>
                      </a:cubicBezTo>
                      <a:cubicBezTo>
                        <a:pt x="81" y="23"/>
                        <a:pt x="81" y="17"/>
                        <a:pt x="81" y="12"/>
                      </a:cubicBezTo>
                      <a:cubicBezTo>
                        <a:pt x="81" y="11"/>
                        <a:pt x="81" y="0"/>
                        <a:pt x="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64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Freeform 161"/>
                <p:cNvSpPr>
                  <a:spLocks/>
                </p:cNvSpPr>
                <p:nvPr/>
              </p:nvSpPr>
              <p:spPr bwMode="auto">
                <a:xfrm>
                  <a:off x="7796714" y="3691949"/>
                  <a:ext cx="332787" cy="239319"/>
                </a:xfrm>
                <a:custGeom>
                  <a:avLst/>
                  <a:gdLst>
                    <a:gd name="T0" fmla="*/ 2 w 85"/>
                    <a:gd name="T1" fmla="*/ 2 h 38"/>
                    <a:gd name="T2" fmla="*/ 0 w 85"/>
                    <a:gd name="T3" fmla="*/ 2 h 38"/>
                    <a:gd name="T4" fmla="*/ 0 w 85"/>
                    <a:gd name="T5" fmla="*/ 16 h 38"/>
                    <a:gd name="T6" fmla="*/ 4 w 85"/>
                    <a:gd name="T7" fmla="*/ 27 h 38"/>
                    <a:gd name="T8" fmla="*/ 20 w 85"/>
                    <a:gd name="T9" fmla="*/ 35 h 38"/>
                    <a:gd name="T10" fmla="*/ 36 w 85"/>
                    <a:gd name="T11" fmla="*/ 37 h 38"/>
                    <a:gd name="T12" fmla="*/ 44 w 85"/>
                    <a:gd name="T13" fmla="*/ 38 h 38"/>
                    <a:gd name="T14" fmla="*/ 61 w 85"/>
                    <a:gd name="T15" fmla="*/ 36 h 38"/>
                    <a:gd name="T16" fmla="*/ 80 w 85"/>
                    <a:gd name="T17" fmla="*/ 29 h 38"/>
                    <a:gd name="T18" fmla="*/ 84 w 85"/>
                    <a:gd name="T19" fmla="*/ 23 h 38"/>
                    <a:gd name="T20" fmla="*/ 85 w 85"/>
                    <a:gd name="T21" fmla="*/ 15 h 38"/>
                    <a:gd name="T22" fmla="*/ 85 w 85"/>
                    <a:gd name="T23" fmla="*/ 14 h 38"/>
                    <a:gd name="T24" fmla="*/ 85 w 85"/>
                    <a:gd name="T25" fmla="*/ 14 h 38"/>
                    <a:gd name="T26" fmla="*/ 85 w 85"/>
                    <a:gd name="T27" fmla="*/ 8 h 38"/>
                    <a:gd name="T28" fmla="*/ 85 w 85"/>
                    <a:gd name="T29" fmla="*/ 4 h 38"/>
                    <a:gd name="T30" fmla="*/ 85 w 85"/>
                    <a:gd name="T31" fmla="*/ 2 h 38"/>
                    <a:gd name="T32" fmla="*/ 85 w 85"/>
                    <a:gd name="T33" fmla="*/ 2 h 38"/>
                    <a:gd name="T34" fmla="*/ 84 w 85"/>
                    <a:gd name="T35" fmla="*/ 1 h 38"/>
                    <a:gd name="T36" fmla="*/ 84 w 85"/>
                    <a:gd name="T37" fmla="*/ 1 h 38"/>
                    <a:gd name="T38" fmla="*/ 84 w 85"/>
                    <a:gd name="T39" fmla="*/ 0 h 38"/>
                    <a:gd name="T40" fmla="*/ 83 w 85"/>
                    <a:gd name="T41" fmla="*/ 0 h 38"/>
                    <a:gd name="T42" fmla="*/ 0 w 85"/>
                    <a:gd name="T43" fmla="*/ 0 h 38"/>
                    <a:gd name="T44" fmla="*/ 0 w 85"/>
                    <a:gd name="T45" fmla="*/ 2 h 38"/>
                    <a:gd name="T46" fmla="*/ 2 w 85"/>
                    <a:gd name="T47" fmla="*/ 2 h 38"/>
                    <a:gd name="T48" fmla="*/ 2 w 85"/>
                    <a:gd name="T49" fmla="*/ 4 h 38"/>
                    <a:gd name="T50" fmla="*/ 83 w 85"/>
                    <a:gd name="T51" fmla="*/ 4 h 38"/>
                    <a:gd name="T52" fmla="*/ 83 w 85"/>
                    <a:gd name="T53" fmla="*/ 2 h 38"/>
                    <a:gd name="T54" fmla="*/ 81 w 85"/>
                    <a:gd name="T55" fmla="*/ 3 h 38"/>
                    <a:gd name="T56" fmla="*/ 83 w 85"/>
                    <a:gd name="T57" fmla="*/ 4 h 38"/>
                    <a:gd name="T58" fmla="*/ 83 w 85"/>
                    <a:gd name="T59" fmla="*/ 2 h 38"/>
                    <a:gd name="T60" fmla="*/ 81 w 85"/>
                    <a:gd name="T61" fmla="*/ 3 h 38"/>
                    <a:gd name="T62" fmla="*/ 83 w 85"/>
                    <a:gd name="T63" fmla="*/ 2 h 38"/>
                    <a:gd name="T64" fmla="*/ 81 w 85"/>
                    <a:gd name="T65" fmla="*/ 2 h 38"/>
                    <a:gd name="T66" fmla="*/ 81 w 85"/>
                    <a:gd name="T67" fmla="*/ 3 h 38"/>
                    <a:gd name="T68" fmla="*/ 83 w 85"/>
                    <a:gd name="T69" fmla="*/ 2 h 38"/>
                    <a:gd name="T70" fmla="*/ 81 w 85"/>
                    <a:gd name="T71" fmla="*/ 2 h 38"/>
                    <a:gd name="T72" fmla="*/ 82 w 85"/>
                    <a:gd name="T73" fmla="*/ 2 h 38"/>
                    <a:gd name="T74" fmla="*/ 81 w 85"/>
                    <a:gd name="T75" fmla="*/ 2 h 38"/>
                    <a:gd name="T76" fmla="*/ 81 w 85"/>
                    <a:gd name="T77" fmla="*/ 2 h 38"/>
                    <a:gd name="T78" fmla="*/ 82 w 85"/>
                    <a:gd name="T79" fmla="*/ 2 h 38"/>
                    <a:gd name="T80" fmla="*/ 81 w 85"/>
                    <a:gd name="T81" fmla="*/ 2 h 38"/>
                    <a:gd name="T82" fmla="*/ 81 w 85"/>
                    <a:gd name="T83" fmla="*/ 3 h 38"/>
                    <a:gd name="T84" fmla="*/ 81 w 85"/>
                    <a:gd name="T85" fmla="*/ 8 h 38"/>
                    <a:gd name="T86" fmla="*/ 81 w 85"/>
                    <a:gd name="T87" fmla="*/ 14 h 38"/>
                    <a:gd name="T88" fmla="*/ 81 w 85"/>
                    <a:gd name="T89" fmla="*/ 14 h 38"/>
                    <a:gd name="T90" fmla="*/ 81 w 85"/>
                    <a:gd name="T91" fmla="*/ 15 h 38"/>
                    <a:gd name="T92" fmla="*/ 80 w 85"/>
                    <a:gd name="T93" fmla="*/ 22 h 38"/>
                    <a:gd name="T94" fmla="*/ 77 w 85"/>
                    <a:gd name="T95" fmla="*/ 26 h 38"/>
                    <a:gd name="T96" fmla="*/ 60 w 85"/>
                    <a:gd name="T97" fmla="*/ 32 h 38"/>
                    <a:gd name="T98" fmla="*/ 44 w 85"/>
                    <a:gd name="T99" fmla="*/ 34 h 38"/>
                    <a:gd name="T100" fmla="*/ 37 w 85"/>
                    <a:gd name="T101" fmla="*/ 33 h 38"/>
                    <a:gd name="T102" fmla="*/ 15 w 85"/>
                    <a:gd name="T103" fmla="*/ 30 h 38"/>
                    <a:gd name="T104" fmla="*/ 7 w 85"/>
                    <a:gd name="T105" fmla="*/ 24 h 38"/>
                    <a:gd name="T106" fmla="*/ 4 w 85"/>
                    <a:gd name="T107" fmla="*/ 16 h 38"/>
                    <a:gd name="T108" fmla="*/ 4 w 85"/>
                    <a:gd name="T109" fmla="*/ 2 h 38"/>
                    <a:gd name="T110" fmla="*/ 2 w 85"/>
                    <a:gd name="T111" fmla="*/ 2 h 38"/>
                    <a:gd name="T112" fmla="*/ 2 w 85"/>
                    <a:gd name="T113" fmla="*/ 4 h 38"/>
                    <a:gd name="T114" fmla="*/ 2 w 85"/>
                    <a:gd name="T115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5" h="38">
                      <a:moveTo>
                        <a:pt x="2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6"/>
                        <a:pt x="0" y="11"/>
                        <a:pt x="0" y="16"/>
                      </a:cubicBezTo>
                      <a:cubicBezTo>
                        <a:pt x="0" y="21"/>
                        <a:pt x="1" y="24"/>
                        <a:pt x="4" y="27"/>
                      </a:cubicBezTo>
                      <a:cubicBezTo>
                        <a:pt x="8" y="31"/>
                        <a:pt x="14" y="34"/>
                        <a:pt x="20" y="35"/>
                      </a:cubicBezTo>
                      <a:cubicBezTo>
                        <a:pt x="26" y="36"/>
                        <a:pt x="32" y="37"/>
                        <a:pt x="36" y="37"/>
                      </a:cubicBezTo>
                      <a:cubicBezTo>
                        <a:pt x="39" y="37"/>
                        <a:pt x="41" y="38"/>
                        <a:pt x="44" y="38"/>
                      </a:cubicBezTo>
                      <a:cubicBezTo>
                        <a:pt x="49" y="38"/>
                        <a:pt x="55" y="37"/>
                        <a:pt x="61" y="36"/>
                      </a:cubicBezTo>
                      <a:cubicBezTo>
                        <a:pt x="67" y="35"/>
                        <a:pt x="74" y="34"/>
                        <a:pt x="80" y="29"/>
                      </a:cubicBezTo>
                      <a:cubicBezTo>
                        <a:pt x="82" y="28"/>
                        <a:pt x="83" y="25"/>
                        <a:pt x="84" y="23"/>
                      </a:cubicBezTo>
                      <a:cubicBezTo>
                        <a:pt x="85" y="20"/>
                        <a:pt x="85" y="18"/>
                        <a:pt x="85" y="15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85" y="13"/>
                        <a:pt x="85" y="11"/>
                        <a:pt x="85" y="8"/>
                      </a:cubicBezTo>
                      <a:cubicBezTo>
                        <a:pt x="85" y="7"/>
                        <a:pt x="85" y="5"/>
                        <a:pt x="85" y="4"/>
                      </a:cubicBezTo>
                      <a:cubicBezTo>
                        <a:pt x="85" y="3"/>
                        <a:pt x="85" y="3"/>
                        <a:pt x="85" y="2"/>
                      </a:cubicBez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4" y="1"/>
                        <a:pt x="84" y="1"/>
                        <a:pt x="84" y="1"/>
                      </a:cubicBezTo>
                      <a:cubicBezTo>
                        <a:pt x="84" y="1"/>
                        <a:pt x="84" y="1"/>
                        <a:pt x="84" y="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3" y="0"/>
                        <a:pt x="8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83" y="4"/>
                        <a:pt x="83" y="4"/>
                        <a:pt x="83" y="4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1" y="3"/>
                        <a:pt x="82" y="4"/>
                        <a:pt x="83" y="4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1" y="2"/>
                        <a:pt x="81" y="3"/>
                        <a:pt x="81" y="3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1" y="2"/>
                        <a:pt x="81" y="2"/>
                        <a:pt x="81" y="3"/>
                      </a:cubicBezTo>
                      <a:cubicBezTo>
                        <a:pt x="81" y="4"/>
                        <a:pt x="81" y="6"/>
                        <a:pt x="81" y="8"/>
                      </a:cubicBezTo>
                      <a:cubicBezTo>
                        <a:pt x="81" y="11"/>
                        <a:pt x="81" y="13"/>
                        <a:pt x="81" y="14"/>
                      </a:cubicBezTo>
                      <a:cubicBezTo>
                        <a:pt x="81" y="14"/>
                        <a:pt x="81" y="14"/>
                        <a:pt x="81" y="14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1" y="18"/>
                        <a:pt x="81" y="20"/>
                        <a:pt x="80" y="22"/>
                      </a:cubicBezTo>
                      <a:cubicBezTo>
                        <a:pt x="80" y="24"/>
                        <a:pt x="79" y="25"/>
                        <a:pt x="77" y="26"/>
                      </a:cubicBezTo>
                      <a:cubicBezTo>
                        <a:pt x="73" y="30"/>
                        <a:pt x="66" y="31"/>
                        <a:pt x="60" y="32"/>
                      </a:cubicBezTo>
                      <a:cubicBezTo>
                        <a:pt x="55" y="33"/>
                        <a:pt x="49" y="34"/>
                        <a:pt x="44" y="34"/>
                      </a:cubicBezTo>
                      <a:cubicBezTo>
                        <a:pt x="41" y="34"/>
                        <a:pt x="39" y="34"/>
                        <a:pt x="37" y="33"/>
                      </a:cubicBezTo>
                      <a:cubicBezTo>
                        <a:pt x="31" y="33"/>
                        <a:pt x="22" y="32"/>
                        <a:pt x="15" y="30"/>
                      </a:cubicBezTo>
                      <a:cubicBezTo>
                        <a:pt x="12" y="28"/>
                        <a:pt x="9" y="27"/>
                        <a:pt x="7" y="24"/>
                      </a:cubicBezTo>
                      <a:cubicBezTo>
                        <a:pt x="5" y="22"/>
                        <a:pt x="4" y="20"/>
                        <a:pt x="4" y="16"/>
                      </a:cubicBezTo>
                      <a:cubicBezTo>
                        <a:pt x="4" y="11"/>
                        <a:pt x="4" y="6"/>
                        <a:pt x="4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A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Rectangle 162"/>
                <p:cNvSpPr>
                  <a:spLocks noChangeArrowheads="1"/>
                </p:cNvSpPr>
                <p:nvPr/>
              </p:nvSpPr>
              <p:spPr bwMode="auto">
                <a:xfrm>
                  <a:off x="7804453" y="3433983"/>
                  <a:ext cx="317309" cy="270399"/>
                </a:xfrm>
                <a:prstGeom prst="rect">
                  <a:avLst/>
                </a:prstGeom>
                <a:solidFill>
                  <a:srgbClr val="F9E8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Freeform 163"/>
                <p:cNvSpPr>
                  <a:spLocks/>
                </p:cNvSpPr>
                <p:nvPr/>
              </p:nvSpPr>
              <p:spPr bwMode="auto">
                <a:xfrm>
                  <a:off x="7796714" y="3421551"/>
                  <a:ext cx="332787" cy="295263"/>
                </a:xfrm>
                <a:custGeom>
                  <a:avLst/>
                  <a:gdLst>
                    <a:gd name="T0" fmla="*/ 168 w 172"/>
                    <a:gd name="T1" fmla="*/ 91 h 95"/>
                    <a:gd name="T2" fmla="*/ 168 w 172"/>
                    <a:gd name="T3" fmla="*/ 87 h 95"/>
                    <a:gd name="T4" fmla="*/ 8 w 172"/>
                    <a:gd name="T5" fmla="*/ 87 h 95"/>
                    <a:gd name="T6" fmla="*/ 8 w 172"/>
                    <a:gd name="T7" fmla="*/ 8 h 95"/>
                    <a:gd name="T8" fmla="*/ 164 w 172"/>
                    <a:gd name="T9" fmla="*/ 8 h 95"/>
                    <a:gd name="T10" fmla="*/ 164 w 172"/>
                    <a:gd name="T11" fmla="*/ 91 h 95"/>
                    <a:gd name="T12" fmla="*/ 168 w 172"/>
                    <a:gd name="T13" fmla="*/ 91 h 95"/>
                    <a:gd name="T14" fmla="*/ 168 w 172"/>
                    <a:gd name="T15" fmla="*/ 87 h 95"/>
                    <a:gd name="T16" fmla="*/ 168 w 172"/>
                    <a:gd name="T17" fmla="*/ 91 h 95"/>
                    <a:gd name="T18" fmla="*/ 172 w 172"/>
                    <a:gd name="T19" fmla="*/ 91 h 95"/>
                    <a:gd name="T20" fmla="*/ 172 w 172"/>
                    <a:gd name="T21" fmla="*/ 0 h 95"/>
                    <a:gd name="T22" fmla="*/ 0 w 172"/>
                    <a:gd name="T23" fmla="*/ 0 h 95"/>
                    <a:gd name="T24" fmla="*/ 0 w 172"/>
                    <a:gd name="T25" fmla="*/ 95 h 95"/>
                    <a:gd name="T26" fmla="*/ 172 w 172"/>
                    <a:gd name="T27" fmla="*/ 95 h 95"/>
                    <a:gd name="T28" fmla="*/ 172 w 172"/>
                    <a:gd name="T29" fmla="*/ 91 h 95"/>
                    <a:gd name="T30" fmla="*/ 168 w 172"/>
                    <a:gd name="T31" fmla="*/ 91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2" h="95">
                      <a:moveTo>
                        <a:pt x="168" y="91"/>
                      </a:moveTo>
                      <a:lnTo>
                        <a:pt x="168" y="87"/>
                      </a:lnTo>
                      <a:lnTo>
                        <a:pt x="8" y="87"/>
                      </a:lnTo>
                      <a:lnTo>
                        <a:pt x="8" y="8"/>
                      </a:lnTo>
                      <a:lnTo>
                        <a:pt x="164" y="8"/>
                      </a:lnTo>
                      <a:lnTo>
                        <a:pt x="164" y="91"/>
                      </a:lnTo>
                      <a:lnTo>
                        <a:pt x="168" y="91"/>
                      </a:lnTo>
                      <a:lnTo>
                        <a:pt x="168" y="87"/>
                      </a:lnTo>
                      <a:lnTo>
                        <a:pt x="168" y="91"/>
                      </a:lnTo>
                      <a:lnTo>
                        <a:pt x="172" y="91"/>
                      </a:lnTo>
                      <a:lnTo>
                        <a:pt x="172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172" y="95"/>
                      </a:lnTo>
                      <a:lnTo>
                        <a:pt x="172" y="91"/>
                      </a:lnTo>
                      <a:lnTo>
                        <a:pt x="168" y="91"/>
                      </a:lnTo>
                      <a:close/>
                    </a:path>
                  </a:pathLst>
                </a:custGeom>
                <a:solidFill>
                  <a:srgbClr val="FA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Freeform 164"/>
                <p:cNvSpPr>
                  <a:spLocks/>
                </p:cNvSpPr>
                <p:nvPr/>
              </p:nvSpPr>
              <p:spPr bwMode="auto">
                <a:xfrm>
                  <a:off x="7841215" y="3586276"/>
                  <a:ext cx="92871" cy="62160"/>
                </a:xfrm>
                <a:custGeom>
                  <a:avLst/>
                  <a:gdLst>
                    <a:gd name="T0" fmla="*/ 48 w 48"/>
                    <a:gd name="T1" fmla="*/ 8 h 20"/>
                    <a:gd name="T2" fmla="*/ 30 w 48"/>
                    <a:gd name="T3" fmla="*/ 14 h 20"/>
                    <a:gd name="T4" fmla="*/ 42 w 48"/>
                    <a:gd name="T5" fmla="*/ 20 h 20"/>
                    <a:gd name="T6" fmla="*/ 4 w 48"/>
                    <a:gd name="T7" fmla="*/ 20 h 20"/>
                    <a:gd name="T8" fmla="*/ 0 w 48"/>
                    <a:gd name="T9" fmla="*/ 6 h 20"/>
                    <a:gd name="T10" fmla="*/ 12 w 48"/>
                    <a:gd name="T11" fmla="*/ 10 h 20"/>
                    <a:gd name="T12" fmla="*/ 34 w 48"/>
                    <a:gd name="T13" fmla="*/ 0 h 20"/>
                    <a:gd name="T14" fmla="*/ 48 w 48"/>
                    <a:gd name="T15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20">
                      <a:moveTo>
                        <a:pt x="48" y="8"/>
                      </a:moveTo>
                      <a:lnTo>
                        <a:pt x="30" y="14"/>
                      </a:lnTo>
                      <a:lnTo>
                        <a:pt x="42" y="20"/>
                      </a:lnTo>
                      <a:lnTo>
                        <a:pt x="4" y="20"/>
                      </a:lnTo>
                      <a:lnTo>
                        <a:pt x="0" y="6"/>
                      </a:lnTo>
                      <a:lnTo>
                        <a:pt x="12" y="10"/>
                      </a:lnTo>
                      <a:lnTo>
                        <a:pt x="34" y="0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Freeform 165"/>
                <p:cNvSpPr>
                  <a:spLocks/>
                </p:cNvSpPr>
                <p:nvPr/>
              </p:nvSpPr>
              <p:spPr bwMode="auto">
                <a:xfrm>
                  <a:off x="7831541" y="3573844"/>
                  <a:ext cx="125763" cy="87025"/>
                </a:xfrm>
                <a:custGeom>
                  <a:avLst/>
                  <a:gdLst>
                    <a:gd name="T0" fmla="*/ 53 w 65"/>
                    <a:gd name="T1" fmla="*/ 12 h 28"/>
                    <a:gd name="T2" fmla="*/ 53 w 65"/>
                    <a:gd name="T3" fmla="*/ 8 h 28"/>
                    <a:gd name="T4" fmla="*/ 25 w 65"/>
                    <a:gd name="T5" fmla="*/ 18 h 28"/>
                    <a:gd name="T6" fmla="*/ 29 w 65"/>
                    <a:gd name="T7" fmla="*/ 20 h 28"/>
                    <a:gd name="T8" fmla="*/ 11 w 65"/>
                    <a:gd name="T9" fmla="*/ 20 h 28"/>
                    <a:gd name="T10" fmla="*/ 11 w 65"/>
                    <a:gd name="T11" fmla="*/ 16 h 28"/>
                    <a:gd name="T12" fmla="*/ 15 w 65"/>
                    <a:gd name="T13" fmla="*/ 16 h 28"/>
                    <a:gd name="T14" fmla="*/ 17 w 65"/>
                    <a:gd name="T15" fmla="*/ 16 h 28"/>
                    <a:gd name="T16" fmla="*/ 39 w 65"/>
                    <a:gd name="T17" fmla="*/ 8 h 28"/>
                    <a:gd name="T18" fmla="*/ 53 w 65"/>
                    <a:gd name="T19" fmla="*/ 14 h 28"/>
                    <a:gd name="T20" fmla="*/ 53 w 65"/>
                    <a:gd name="T21" fmla="*/ 12 h 28"/>
                    <a:gd name="T22" fmla="*/ 53 w 65"/>
                    <a:gd name="T23" fmla="*/ 8 h 28"/>
                    <a:gd name="T24" fmla="*/ 53 w 65"/>
                    <a:gd name="T25" fmla="*/ 12 h 28"/>
                    <a:gd name="T26" fmla="*/ 55 w 65"/>
                    <a:gd name="T27" fmla="*/ 8 h 28"/>
                    <a:gd name="T28" fmla="*/ 39 w 65"/>
                    <a:gd name="T29" fmla="*/ 0 h 28"/>
                    <a:gd name="T30" fmla="*/ 17 w 65"/>
                    <a:gd name="T31" fmla="*/ 10 h 28"/>
                    <a:gd name="T32" fmla="*/ 0 w 65"/>
                    <a:gd name="T33" fmla="*/ 6 h 28"/>
                    <a:gd name="T34" fmla="*/ 7 w 65"/>
                    <a:gd name="T35" fmla="*/ 28 h 28"/>
                    <a:gd name="T36" fmla="*/ 65 w 65"/>
                    <a:gd name="T37" fmla="*/ 28 h 28"/>
                    <a:gd name="T38" fmla="*/ 43 w 65"/>
                    <a:gd name="T39" fmla="*/ 18 h 28"/>
                    <a:gd name="T40" fmla="*/ 63 w 65"/>
                    <a:gd name="T41" fmla="*/ 12 h 28"/>
                    <a:gd name="T42" fmla="*/ 55 w 65"/>
                    <a:gd name="T43" fmla="*/ 8 h 28"/>
                    <a:gd name="T44" fmla="*/ 53 w 65"/>
                    <a:gd name="T45" fmla="*/ 1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28">
                      <a:moveTo>
                        <a:pt x="53" y="12"/>
                      </a:moveTo>
                      <a:lnTo>
                        <a:pt x="53" y="8"/>
                      </a:lnTo>
                      <a:lnTo>
                        <a:pt x="25" y="18"/>
                      </a:lnTo>
                      <a:lnTo>
                        <a:pt x="29" y="20"/>
                      </a:lnTo>
                      <a:lnTo>
                        <a:pt x="11" y="20"/>
                      </a:lnTo>
                      <a:lnTo>
                        <a:pt x="11" y="16"/>
                      </a:lnTo>
                      <a:lnTo>
                        <a:pt x="15" y="16"/>
                      </a:lnTo>
                      <a:lnTo>
                        <a:pt x="17" y="16"/>
                      </a:lnTo>
                      <a:lnTo>
                        <a:pt x="39" y="8"/>
                      </a:lnTo>
                      <a:lnTo>
                        <a:pt x="53" y="14"/>
                      </a:lnTo>
                      <a:lnTo>
                        <a:pt x="53" y="12"/>
                      </a:lnTo>
                      <a:lnTo>
                        <a:pt x="53" y="8"/>
                      </a:lnTo>
                      <a:lnTo>
                        <a:pt x="53" y="12"/>
                      </a:lnTo>
                      <a:lnTo>
                        <a:pt x="55" y="8"/>
                      </a:lnTo>
                      <a:lnTo>
                        <a:pt x="39" y="0"/>
                      </a:lnTo>
                      <a:lnTo>
                        <a:pt x="17" y="10"/>
                      </a:lnTo>
                      <a:lnTo>
                        <a:pt x="0" y="6"/>
                      </a:lnTo>
                      <a:lnTo>
                        <a:pt x="7" y="28"/>
                      </a:lnTo>
                      <a:lnTo>
                        <a:pt x="65" y="28"/>
                      </a:lnTo>
                      <a:lnTo>
                        <a:pt x="43" y="18"/>
                      </a:lnTo>
                      <a:lnTo>
                        <a:pt x="63" y="12"/>
                      </a:lnTo>
                      <a:lnTo>
                        <a:pt x="55" y="8"/>
                      </a:lnTo>
                      <a:lnTo>
                        <a:pt x="53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166"/>
                <p:cNvSpPr>
                  <a:spLocks/>
                </p:cNvSpPr>
                <p:nvPr/>
              </p:nvSpPr>
              <p:spPr bwMode="auto">
                <a:xfrm>
                  <a:off x="7976652" y="3489928"/>
                  <a:ext cx="106415" cy="65269"/>
                </a:xfrm>
                <a:custGeom>
                  <a:avLst/>
                  <a:gdLst>
                    <a:gd name="T0" fmla="*/ 0 w 55"/>
                    <a:gd name="T1" fmla="*/ 14 h 21"/>
                    <a:gd name="T2" fmla="*/ 23 w 55"/>
                    <a:gd name="T3" fmla="*/ 6 h 21"/>
                    <a:gd name="T4" fmla="*/ 9 w 55"/>
                    <a:gd name="T5" fmla="*/ 0 h 21"/>
                    <a:gd name="T6" fmla="*/ 49 w 55"/>
                    <a:gd name="T7" fmla="*/ 0 h 21"/>
                    <a:gd name="T8" fmla="*/ 55 w 55"/>
                    <a:gd name="T9" fmla="*/ 19 h 21"/>
                    <a:gd name="T10" fmla="*/ 41 w 55"/>
                    <a:gd name="T11" fmla="*/ 10 h 21"/>
                    <a:gd name="T12" fmla="*/ 13 w 55"/>
                    <a:gd name="T13" fmla="*/ 21 h 21"/>
                    <a:gd name="T14" fmla="*/ 0 w 55"/>
                    <a:gd name="T15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21">
                      <a:moveTo>
                        <a:pt x="0" y="14"/>
                      </a:moveTo>
                      <a:lnTo>
                        <a:pt x="23" y="6"/>
                      </a:lnTo>
                      <a:lnTo>
                        <a:pt x="9" y="0"/>
                      </a:lnTo>
                      <a:lnTo>
                        <a:pt x="49" y="0"/>
                      </a:lnTo>
                      <a:lnTo>
                        <a:pt x="55" y="19"/>
                      </a:lnTo>
                      <a:lnTo>
                        <a:pt x="41" y="10"/>
                      </a:lnTo>
                      <a:lnTo>
                        <a:pt x="13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Freeform 167"/>
                <p:cNvSpPr>
                  <a:spLocks/>
                </p:cNvSpPr>
                <p:nvPr/>
              </p:nvSpPr>
              <p:spPr bwMode="auto">
                <a:xfrm>
                  <a:off x="7957304" y="3477496"/>
                  <a:ext cx="137372" cy="96350"/>
                </a:xfrm>
                <a:custGeom>
                  <a:avLst/>
                  <a:gdLst>
                    <a:gd name="T0" fmla="*/ 10 w 71"/>
                    <a:gd name="T1" fmla="*/ 18 h 31"/>
                    <a:gd name="T2" fmla="*/ 12 w 71"/>
                    <a:gd name="T3" fmla="*/ 21 h 31"/>
                    <a:gd name="T4" fmla="*/ 41 w 71"/>
                    <a:gd name="T5" fmla="*/ 10 h 31"/>
                    <a:gd name="T6" fmla="*/ 37 w 71"/>
                    <a:gd name="T7" fmla="*/ 8 h 31"/>
                    <a:gd name="T8" fmla="*/ 55 w 71"/>
                    <a:gd name="T9" fmla="*/ 8 h 31"/>
                    <a:gd name="T10" fmla="*/ 59 w 71"/>
                    <a:gd name="T11" fmla="*/ 14 h 31"/>
                    <a:gd name="T12" fmla="*/ 53 w 71"/>
                    <a:gd name="T13" fmla="*/ 12 h 31"/>
                    <a:gd name="T14" fmla="*/ 51 w 71"/>
                    <a:gd name="T15" fmla="*/ 10 h 31"/>
                    <a:gd name="T16" fmla="*/ 23 w 71"/>
                    <a:gd name="T17" fmla="*/ 23 h 31"/>
                    <a:gd name="T18" fmla="*/ 12 w 71"/>
                    <a:gd name="T19" fmla="*/ 14 h 31"/>
                    <a:gd name="T20" fmla="*/ 10 w 71"/>
                    <a:gd name="T21" fmla="*/ 18 h 31"/>
                    <a:gd name="T22" fmla="*/ 12 w 71"/>
                    <a:gd name="T23" fmla="*/ 21 h 31"/>
                    <a:gd name="T24" fmla="*/ 10 w 71"/>
                    <a:gd name="T25" fmla="*/ 18 h 31"/>
                    <a:gd name="T26" fmla="*/ 8 w 71"/>
                    <a:gd name="T27" fmla="*/ 21 h 31"/>
                    <a:gd name="T28" fmla="*/ 23 w 71"/>
                    <a:gd name="T29" fmla="*/ 29 h 31"/>
                    <a:gd name="T30" fmla="*/ 51 w 71"/>
                    <a:gd name="T31" fmla="*/ 18 h 31"/>
                    <a:gd name="T32" fmla="*/ 71 w 71"/>
                    <a:gd name="T33" fmla="*/ 31 h 31"/>
                    <a:gd name="T34" fmla="*/ 61 w 71"/>
                    <a:gd name="T35" fmla="*/ 0 h 31"/>
                    <a:gd name="T36" fmla="*/ 0 w 71"/>
                    <a:gd name="T37" fmla="*/ 0 h 31"/>
                    <a:gd name="T38" fmla="*/ 23 w 71"/>
                    <a:gd name="T39" fmla="*/ 10 h 31"/>
                    <a:gd name="T40" fmla="*/ 2 w 71"/>
                    <a:gd name="T41" fmla="*/ 18 h 31"/>
                    <a:gd name="T42" fmla="*/ 8 w 71"/>
                    <a:gd name="T43" fmla="*/ 21 h 31"/>
                    <a:gd name="T44" fmla="*/ 10 w 71"/>
                    <a:gd name="T45" fmla="*/ 1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1" h="31">
                      <a:moveTo>
                        <a:pt x="10" y="18"/>
                      </a:moveTo>
                      <a:lnTo>
                        <a:pt x="12" y="21"/>
                      </a:lnTo>
                      <a:lnTo>
                        <a:pt x="41" y="10"/>
                      </a:lnTo>
                      <a:lnTo>
                        <a:pt x="37" y="8"/>
                      </a:lnTo>
                      <a:lnTo>
                        <a:pt x="55" y="8"/>
                      </a:lnTo>
                      <a:lnTo>
                        <a:pt x="59" y="14"/>
                      </a:lnTo>
                      <a:lnTo>
                        <a:pt x="53" y="12"/>
                      </a:lnTo>
                      <a:lnTo>
                        <a:pt x="51" y="10"/>
                      </a:lnTo>
                      <a:lnTo>
                        <a:pt x="23" y="23"/>
                      </a:lnTo>
                      <a:lnTo>
                        <a:pt x="12" y="14"/>
                      </a:lnTo>
                      <a:lnTo>
                        <a:pt x="10" y="18"/>
                      </a:lnTo>
                      <a:lnTo>
                        <a:pt x="12" y="21"/>
                      </a:lnTo>
                      <a:lnTo>
                        <a:pt x="10" y="18"/>
                      </a:lnTo>
                      <a:lnTo>
                        <a:pt x="8" y="21"/>
                      </a:lnTo>
                      <a:lnTo>
                        <a:pt x="23" y="29"/>
                      </a:lnTo>
                      <a:lnTo>
                        <a:pt x="51" y="18"/>
                      </a:lnTo>
                      <a:lnTo>
                        <a:pt x="71" y="31"/>
                      </a:lnTo>
                      <a:lnTo>
                        <a:pt x="61" y="0"/>
                      </a:lnTo>
                      <a:lnTo>
                        <a:pt x="0" y="0"/>
                      </a:lnTo>
                      <a:lnTo>
                        <a:pt x="23" y="10"/>
                      </a:lnTo>
                      <a:lnTo>
                        <a:pt x="2" y="18"/>
                      </a:lnTo>
                      <a:lnTo>
                        <a:pt x="8" y="21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Freeform 168"/>
                <p:cNvSpPr>
                  <a:spLocks/>
                </p:cNvSpPr>
                <p:nvPr/>
              </p:nvSpPr>
              <p:spPr bwMode="auto">
                <a:xfrm>
                  <a:off x="7972782" y="3598708"/>
                  <a:ext cx="98676" cy="74593"/>
                </a:xfrm>
                <a:custGeom>
                  <a:avLst/>
                  <a:gdLst>
                    <a:gd name="T0" fmla="*/ 2 w 51"/>
                    <a:gd name="T1" fmla="*/ 20 h 24"/>
                    <a:gd name="T2" fmla="*/ 0 w 51"/>
                    <a:gd name="T3" fmla="*/ 0 h 24"/>
                    <a:gd name="T4" fmla="*/ 43 w 51"/>
                    <a:gd name="T5" fmla="*/ 4 h 24"/>
                    <a:gd name="T6" fmla="*/ 33 w 51"/>
                    <a:gd name="T7" fmla="*/ 10 h 24"/>
                    <a:gd name="T8" fmla="*/ 51 w 51"/>
                    <a:gd name="T9" fmla="*/ 20 h 24"/>
                    <a:gd name="T10" fmla="*/ 37 w 51"/>
                    <a:gd name="T11" fmla="*/ 24 h 24"/>
                    <a:gd name="T12" fmla="*/ 19 w 51"/>
                    <a:gd name="T13" fmla="*/ 14 h 24"/>
                    <a:gd name="T14" fmla="*/ 2 w 51"/>
                    <a:gd name="T15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24">
                      <a:moveTo>
                        <a:pt x="2" y="20"/>
                      </a:moveTo>
                      <a:lnTo>
                        <a:pt x="0" y="0"/>
                      </a:lnTo>
                      <a:lnTo>
                        <a:pt x="43" y="4"/>
                      </a:lnTo>
                      <a:lnTo>
                        <a:pt x="33" y="10"/>
                      </a:lnTo>
                      <a:lnTo>
                        <a:pt x="51" y="20"/>
                      </a:lnTo>
                      <a:lnTo>
                        <a:pt x="37" y="24"/>
                      </a:lnTo>
                      <a:lnTo>
                        <a:pt x="19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Freeform 169"/>
                <p:cNvSpPr>
                  <a:spLocks/>
                </p:cNvSpPr>
                <p:nvPr/>
              </p:nvSpPr>
              <p:spPr bwMode="auto">
                <a:xfrm>
                  <a:off x="7965043" y="3592492"/>
                  <a:ext cx="125763" cy="93241"/>
                </a:xfrm>
                <a:custGeom>
                  <a:avLst/>
                  <a:gdLst>
                    <a:gd name="T0" fmla="*/ 6 w 65"/>
                    <a:gd name="T1" fmla="*/ 22 h 30"/>
                    <a:gd name="T2" fmla="*/ 8 w 65"/>
                    <a:gd name="T3" fmla="*/ 22 h 30"/>
                    <a:gd name="T4" fmla="*/ 6 w 65"/>
                    <a:gd name="T5" fmla="*/ 6 h 30"/>
                    <a:gd name="T6" fmla="*/ 37 w 65"/>
                    <a:gd name="T7" fmla="*/ 8 h 30"/>
                    <a:gd name="T8" fmla="*/ 35 w 65"/>
                    <a:gd name="T9" fmla="*/ 10 h 30"/>
                    <a:gd name="T10" fmla="*/ 31 w 65"/>
                    <a:gd name="T11" fmla="*/ 12 h 30"/>
                    <a:gd name="T12" fmla="*/ 47 w 65"/>
                    <a:gd name="T13" fmla="*/ 22 h 30"/>
                    <a:gd name="T14" fmla="*/ 41 w 65"/>
                    <a:gd name="T15" fmla="*/ 24 h 30"/>
                    <a:gd name="T16" fmla="*/ 23 w 65"/>
                    <a:gd name="T17" fmla="*/ 14 h 30"/>
                    <a:gd name="T18" fmla="*/ 4 w 65"/>
                    <a:gd name="T19" fmla="*/ 18 h 30"/>
                    <a:gd name="T20" fmla="*/ 6 w 65"/>
                    <a:gd name="T21" fmla="*/ 22 h 30"/>
                    <a:gd name="T22" fmla="*/ 8 w 65"/>
                    <a:gd name="T23" fmla="*/ 22 h 30"/>
                    <a:gd name="T24" fmla="*/ 6 w 65"/>
                    <a:gd name="T25" fmla="*/ 22 h 30"/>
                    <a:gd name="T26" fmla="*/ 6 w 65"/>
                    <a:gd name="T27" fmla="*/ 24 h 30"/>
                    <a:gd name="T28" fmla="*/ 23 w 65"/>
                    <a:gd name="T29" fmla="*/ 20 h 30"/>
                    <a:gd name="T30" fmla="*/ 39 w 65"/>
                    <a:gd name="T31" fmla="*/ 30 h 30"/>
                    <a:gd name="T32" fmla="*/ 65 w 65"/>
                    <a:gd name="T33" fmla="*/ 22 h 30"/>
                    <a:gd name="T34" fmla="*/ 43 w 65"/>
                    <a:gd name="T35" fmla="*/ 12 h 30"/>
                    <a:gd name="T36" fmla="*/ 49 w 65"/>
                    <a:gd name="T37" fmla="*/ 8 h 30"/>
                    <a:gd name="T38" fmla="*/ 57 w 65"/>
                    <a:gd name="T39" fmla="*/ 4 h 30"/>
                    <a:gd name="T40" fmla="*/ 0 w 65"/>
                    <a:gd name="T41" fmla="*/ 0 h 30"/>
                    <a:gd name="T42" fmla="*/ 2 w 65"/>
                    <a:gd name="T43" fmla="*/ 26 h 30"/>
                    <a:gd name="T44" fmla="*/ 6 w 65"/>
                    <a:gd name="T45" fmla="*/ 24 h 30"/>
                    <a:gd name="T46" fmla="*/ 6 w 65"/>
                    <a:gd name="T47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5" h="30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6" y="6"/>
                      </a:lnTo>
                      <a:lnTo>
                        <a:pt x="37" y="8"/>
                      </a:lnTo>
                      <a:lnTo>
                        <a:pt x="35" y="10"/>
                      </a:lnTo>
                      <a:lnTo>
                        <a:pt x="31" y="12"/>
                      </a:lnTo>
                      <a:lnTo>
                        <a:pt x="47" y="22"/>
                      </a:lnTo>
                      <a:lnTo>
                        <a:pt x="41" y="24"/>
                      </a:lnTo>
                      <a:lnTo>
                        <a:pt x="23" y="14"/>
                      </a:lnTo>
                      <a:lnTo>
                        <a:pt x="4" y="18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23" y="20"/>
                      </a:lnTo>
                      <a:lnTo>
                        <a:pt x="39" y="30"/>
                      </a:lnTo>
                      <a:lnTo>
                        <a:pt x="65" y="22"/>
                      </a:lnTo>
                      <a:lnTo>
                        <a:pt x="43" y="12"/>
                      </a:lnTo>
                      <a:lnTo>
                        <a:pt x="49" y="8"/>
                      </a:lnTo>
                      <a:lnTo>
                        <a:pt x="57" y="4"/>
                      </a:lnTo>
                      <a:lnTo>
                        <a:pt x="0" y="0"/>
                      </a:lnTo>
                      <a:lnTo>
                        <a:pt x="2" y="26"/>
                      </a:lnTo>
                      <a:lnTo>
                        <a:pt x="6" y="24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Freeform 170"/>
                <p:cNvSpPr>
                  <a:spLocks/>
                </p:cNvSpPr>
                <p:nvPr/>
              </p:nvSpPr>
              <p:spPr bwMode="auto">
                <a:xfrm>
                  <a:off x="7845085" y="3465064"/>
                  <a:ext cx="100610" cy="83918"/>
                </a:xfrm>
                <a:custGeom>
                  <a:avLst/>
                  <a:gdLst>
                    <a:gd name="T0" fmla="*/ 50 w 52"/>
                    <a:gd name="T1" fmla="*/ 8 h 27"/>
                    <a:gd name="T2" fmla="*/ 52 w 52"/>
                    <a:gd name="T3" fmla="*/ 27 h 27"/>
                    <a:gd name="T4" fmla="*/ 10 w 52"/>
                    <a:gd name="T5" fmla="*/ 25 h 27"/>
                    <a:gd name="T6" fmla="*/ 20 w 52"/>
                    <a:gd name="T7" fmla="*/ 18 h 27"/>
                    <a:gd name="T8" fmla="*/ 0 w 52"/>
                    <a:gd name="T9" fmla="*/ 8 h 27"/>
                    <a:gd name="T10" fmla="*/ 14 w 52"/>
                    <a:gd name="T11" fmla="*/ 0 h 27"/>
                    <a:gd name="T12" fmla="*/ 34 w 52"/>
                    <a:gd name="T13" fmla="*/ 12 h 27"/>
                    <a:gd name="T14" fmla="*/ 50 w 52"/>
                    <a:gd name="T15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27">
                      <a:moveTo>
                        <a:pt x="50" y="8"/>
                      </a:moveTo>
                      <a:lnTo>
                        <a:pt x="52" y="27"/>
                      </a:lnTo>
                      <a:lnTo>
                        <a:pt x="10" y="25"/>
                      </a:lnTo>
                      <a:lnTo>
                        <a:pt x="20" y="18"/>
                      </a:lnTo>
                      <a:lnTo>
                        <a:pt x="0" y="8"/>
                      </a:lnTo>
                      <a:lnTo>
                        <a:pt x="14" y="0"/>
                      </a:lnTo>
                      <a:lnTo>
                        <a:pt x="34" y="12"/>
                      </a:lnTo>
                      <a:lnTo>
                        <a:pt x="5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Freeform 171"/>
                <p:cNvSpPr>
                  <a:spLocks/>
                </p:cNvSpPr>
                <p:nvPr/>
              </p:nvSpPr>
              <p:spPr bwMode="auto">
                <a:xfrm>
                  <a:off x="7831541" y="3452632"/>
                  <a:ext cx="121894" cy="108782"/>
                </a:xfrm>
                <a:custGeom>
                  <a:avLst/>
                  <a:gdLst>
                    <a:gd name="T0" fmla="*/ 57 w 63"/>
                    <a:gd name="T1" fmla="*/ 12 h 35"/>
                    <a:gd name="T2" fmla="*/ 55 w 63"/>
                    <a:gd name="T3" fmla="*/ 12 h 35"/>
                    <a:gd name="T4" fmla="*/ 57 w 63"/>
                    <a:gd name="T5" fmla="*/ 29 h 35"/>
                    <a:gd name="T6" fmla="*/ 27 w 63"/>
                    <a:gd name="T7" fmla="*/ 26 h 35"/>
                    <a:gd name="T8" fmla="*/ 29 w 63"/>
                    <a:gd name="T9" fmla="*/ 24 h 35"/>
                    <a:gd name="T10" fmla="*/ 33 w 63"/>
                    <a:gd name="T11" fmla="*/ 20 h 35"/>
                    <a:gd name="T12" fmla="*/ 13 w 63"/>
                    <a:gd name="T13" fmla="*/ 12 h 35"/>
                    <a:gd name="T14" fmla="*/ 21 w 63"/>
                    <a:gd name="T15" fmla="*/ 8 h 35"/>
                    <a:gd name="T16" fmla="*/ 39 w 63"/>
                    <a:gd name="T17" fmla="*/ 20 h 35"/>
                    <a:gd name="T18" fmla="*/ 59 w 63"/>
                    <a:gd name="T19" fmla="*/ 14 h 35"/>
                    <a:gd name="T20" fmla="*/ 57 w 63"/>
                    <a:gd name="T21" fmla="*/ 12 h 35"/>
                    <a:gd name="T22" fmla="*/ 55 w 63"/>
                    <a:gd name="T23" fmla="*/ 12 h 35"/>
                    <a:gd name="T24" fmla="*/ 57 w 63"/>
                    <a:gd name="T25" fmla="*/ 12 h 35"/>
                    <a:gd name="T26" fmla="*/ 57 w 63"/>
                    <a:gd name="T27" fmla="*/ 8 h 35"/>
                    <a:gd name="T28" fmla="*/ 41 w 63"/>
                    <a:gd name="T29" fmla="*/ 14 h 35"/>
                    <a:gd name="T30" fmla="*/ 21 w 63"/>
                    <a:gd name="T31" fmla="*/ 0 h 35"/>
                    <a:gd name="T32" fmla="*/ 0 w 63"/>
                    <a:gd name="T33" fmla="*/ 12 h 35"/>
                    <a:gd name="T34" fmla="*/ 21 w 63"/>
                    <a:gd name="T35" fmla="*/ 22 h 35"/>
                    <a:gd name="T36" fmla="*/ 15 w 63"/>
                    <a:gd name="T37" fmla="*/ 26 h 35"/>
                    <a:gd name="T38" fmla="*/ 7 w 63"/>
                    <a:gd name="T39" fmla="*/ 31 h 35"/>
                    <a:gd name="T40" fmla="*/ 63 w 63"/>
                    <a:gd name="T41" fmla="*/ 35 h 35"/>
                    <a:gd name="T42" fmla="*/ 59 w 63"/>
                    <a:gd name="T43" fmla="*/ 8 h 35"/>
                    <a:gd name="T44" fmla="*/ 57 w 63"/>
                    <a:gd name="T45" fmla="*/ 8 h 35"/>
                    <a:gd name="T46" fmla="*/ 57 w 63"/>
                    <a:gd name="T47" fmla="*/ 1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5">
                      <a:moveTo>
                        <a:pt x="57" y="12"/>
                      </a:moveTo>
                      <a:lnTo>
                        <a:pt x="55" y="12"/>
                      </a:lnTo>
                      <a:lnTo>
                        <a:pt x="57" y="29"/>
                      </a:lnTo>
                      <a:lnTo>
                        <a:pt x="27" y="26"/>
                      </a:lnTo>
                      <a:lnTo>
                        <a:pt x="29" y="24"/>
                      </a:lnTo>
                      <a:lnTo>
                        <a:pt x="33" y="20"/>
                      </a:lnTo>
                      <a:lnTo>
                        <a:pt x="13" y="12"/>
                      </a:lnTo>
                      <a:lnTo>
                        <a:pt x="21" y="8"/>
                      </a:lnTo>
                      <a:lnTo>
                        <a:pt x="39" y="20"/>
                      </a:lnTo>
                      <a:lnTo>
                        <a:pt x="59" y="14"/>
                      </a:lnTo>
                      <a:lnTo>
                        <a:pt x="57" y="12"/>
                      </a:lnTo>
                      <a:lnTo>
                        <a:pt x="55" y="12"/>
                      </a:lnTo>
                      <a:lnTo>
                        <a:pt x="57" y="12"/>
                      </a:lnTo>
                      <a:lnTo>
                        <a:pt x="57" y="8"/>
                      </a:lnTo>
                      <a:lnTo>
                        <a:pt x="41" y="14"/>
                      </a:lnTo>
                      <a:lnTo>
                        <a:pt x="21" y="0"/>
                      </a:lnTo>
                      <a:lnTo>
                        <a:pt x="0" y="12"/>
                      </a:lnTo>
                      <a:lnTo>
                        <a:pt x="21" y="22"/>
                      </a:lnTo>
                      <a:lnTo>
                        <a:pt x="15" y="26"/>
                      </a:lnTo>
                      <a:lnTo>
                        <a:pt x="7" y="31"/>
                      </a:lnTo>
                      <a:lnTo>
                        <a:pt x="63" y="35"/>
                      </a:lnTo>
                      <a:lnTo>
                        <a:pt x="59" y="8"/>
                      </a:lnTo>
                      <a:lnTo>
                        <a:pt x="57" y="8"/>
                      </a:lnTo>
                      <a:lnTo>
                        <a:pt x="57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Freeform 172"/>
                <p:cNvSpPr>
                  <a:spLocks/>
                </p:cNvSpPr>
                <p:nvPr/>
              </p:nvSpPr>
              <p:spPr bwMode="auto">
                <a:xfrm>
                  <a:off x="7918608" y="3763434"/>
                  <a:ext cx="90937" cy="99457"/>
                </a:xfrm>
                <a:custGeom>
                  <a:avLst/>
                  <a:gdLst>
                    <a:gd name="T0" fmla="*/ 47 w 47"/>
                    <a:gd name="T1" fmla="*/ 24 h 32"/>
                    <a:gd name="T2" fmla="*/ 32 w 47"/>
                    <a:gd name="T3" fmla="*/ 24 h 32"/>
                    <a:gd name="T4" fmla="*/ 18 w 47"/>
                    <a:gd name="T5" fmla="*/ 0 h 32"/>
                    <a:gd name="T6" fmla="*/ 0 w 47"/>
                    <a:gd name="T7" fmla="*/ 0 h 32"/>
                    <a:gd name="T8" fmla="*/ 0 w 47"/>
                    <a:gd name="T9" fmla="*/ 6 h 32"/>
                    <a:gd name="T10" fmla="*/ 14 w 47"/>
                    <a:gd name="T11" fmla="*/ 6 h 32"/>
                    <a:gd name="T12" fmla="*/ 28 w 47"/>
                    <a:gd name="T13" fmla="*/ 32 h 32"/>
                    <a:gd name="T14" fmla="*/ 47 w 47"/>
                    <a:gd name="T15" fmla="*/ 32 h 32"/>
                    <a:gd name="T16" fmla="*/ 47 w 47"/>
                    <a:gd name="T17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2">
                      <a:moveTo>
                        <a:pt x="47" y="24"/>
                      </a:moveTo>
                      <a:lnTo>
                        <a:pt x="32" y="24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4" y="6"/>
                      </a:lnTo>
                      <a:lnTo>
                        <a:pt x="28" y="32"/>
                      </a:lnTo>
                      <a:lnTo>
                        <a:pt x="47" y="32"/>
                      </a:lnTo>
                      <a:lnTo>
                        <a:pt x="47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Freeform 173"/>
                <p:cNvSpPr>
                  <a:spLocks/>
                </p:cNvSpPr>
                <p:nvPr/>
              </p:nvSpPr>
              <p:spPr bwMode="auto">
                <a:xfrm>
                  <a:off x="7914738" y="3763434"/>
                  <a:ext cx="94806" cy="99457"/>
                </a:xfrm>
                <a:custGeom>
                  <a:avLst/>
                  <a:gdLst>
                    <a:gd name="T0" fmla="*/ 49 w 49"/>
                    <a:gd name="T1" fmla="*/ 0 h 32"/>
                    <a:gd name="T2" fmla="*/ 30 w 49"/>
                    <a:gd name="T3" fmla="*/ 0 h 32"/>
                    <a:gd name="T4" fmla="*/ 14 w 49"/>
                    <a:gd name="T5" fmla="*/ 24 h 32"/>
                    <a:gd name="T6" fmla="*/ 0 w 49"/>
                    <a:gd name="T7" fmla="*/ 24 h 32"/>
                    <a:gd name="T8" fmla="*/ 0 w 49"/>
                    <a:gd name="T9" fmla="*/ 32 h 32"/>
                    <a:gd name="T10" fmla="*/ 18 w 49"/>
                    <a:gd name="T11" fmla="*/ 32 h 32"/>
                    <a:gd name="T12" fmla="*/ 34 w 49"/>
                    <a:gd name="T13" fmla="*/ 6 h 32"/>
                    <a:gd name="T14" fmla="*/ 49 w 49"/>
                    <a:gd name="T15" fmla="*/ 6 h 32"/>
                    <a:gd name="T16" fmla="*/ 49 w 49"/>
                    <a:gd name="T1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32">
                      <a:moveTo>
                        <a:pt x="49" y="0"/>
                      </a:moveTo>
                      <a:lnTo>
                        <a:pt x="30" y="0"/>
                      </a:lnTo>
                      <a:lnTo>
                        <a:pt x="14" y="24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18" y="32"/>
                      </a:lnTo>
                      <a:lnTo>
                        <a:pt x="34" y="6"/>
                      </a:lnTo>
                      <a:lnTo>
                        <a:pt x="49" y="6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Freeform 174"/>
                <p:cNvSpPr>
                  <a:spLocks/>
                </p:cNvSpPr>
                <p:nvPr/>
              </p:nvSpPr>
              <p:spPr bwMode="auto">
                <a:xfrm>
                  <a:off x="7906999" y="3735461"/>
                  <a:ext cx="11609" cy="65269"/>
                </a:xfrm>
                <a:custGeom>
                  <a:avLst/>
                  <a:gdLst>
                    <a:gd name="T0" fmla="*/ 6 w 6"/>
                    <a:gd name="T1" fmla="*/ 21 h 21"/>
                    <a:gd name="T2" fmla="*/ 0 w 6"/>
                    <a:gd name="T3" fmla="*/ 11 h 21"/>
                    <a:gd name="T4" fmla="*/ 6 w 6"/>
                    <a:gd name="T5" fmla="*/ 0 h 21"/>
                    <a:gd name="T6" fmla="*/ 6 w 6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1">
                      <a:moveTo>
                        <a:pt x="6" y="21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Freeform 175"/>
                <p:cNvSpPr>
                  <a:spLocks/>
                </p:cNvSpPr>
                <p:nvPr/>
              </p:nvSpPr>
              <p:spPr bwMode="auto">
                <a:xfrm>
                  <a:off x="7906999" y="3819379"/>
                  <a:ext cx="11609" cy="62160"/>
                </a:xfrm>
                <a:custGeom>
                  <a:avLst/>
                  <a:gdLst>
                    <a:gd name="T0" fmla="*/ 6 w 6"/>
                    <a:gd name="T1" fmla="*/ 20 h 20"/>
                    <a:gd name="T2" fmla="*/ 0 w 6"/>
                    <a:gd name="T3" fmla="*/ 10 h 20"/>
                    <a:gd name="T4" fmla="*/ 6 w 6"/>
                    <a:gd name="T5" fmla="*/ 0 h 20"/>
                    <a:gd name="T6" fmla="*/ 6 w 6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0">
                      <a:moveTo>
                        <a:pt x="6" y="20"/>
                      </a:moveTo>
                      <a:lnTo>
                        <a:pt x="0" y="10"/>
                      </a:lnTo>
                      <a:lnTo>
                        <a:pt x="6" y="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Freeform 176"/>
                <p:cNvSpPr>
                  <a:spLocks/>
                </p:cNvSpPr>
                <p:nvPr/>
              </p:nvSpPr>
              <p:spPr bwMode="auto">
                <a:xfrm>
                  <a:off x="8005673" y="3819379"/>
                  <a:ext cx="11609" cy="62160"/>
                </a:xfrm>
                <a:custGeom>
                  <a:avLst/>
                  <a:gdLst>
                    <a:gd name="T0" fmla="*/ 0 w 6"/>
                    <a:gd name="T1" fmla="*/ 0 h 20"/>
                    <a:gd name="T2" fmla="*/ 6 w 6"/>
                    <a:gd name="T3" fmla="*/ 10 h 20"/>
                    <a:gd name="T4" fmla="*/ 0 w 6"/>
                    <a:gd name="T5" fmla="*/ 20 h 20"/>
                    <a:gd name="T6" fmla="*/ 0 w 6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lnTo>
                        <a:pt x="6" y="1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Freeform 177"/>
                <p:cNvSpPr>
                  <a:spLocks/>
                </p:cNvSpPr>
                <p:nvPr/>
              </p:nvSpPr>
              <p:spPr bwMode="auto">
                <a:xfrm>
                  <a:off x="8005673" y="3735461"/>
                  <a:ext cx="11609" cy="65269"/>
                </a:xfrm>
                <a:custGeom>
                  <a:avLst/>
                  <a:gdLst>
                    <a:gd name="T0" fmla="*/ 0 w 6"/>
                    <a:gd name="T1" fmla="*/ 0 h 21"/>
                    <a:gd name="T2" fmla="*/ 6 w 6"/>
                    <a:gd name="T3" fmla="*/ 11 h 21"/>
                    <a:gd name="T4" fmla="*/ 0 w 6"/>
                    <a:gd name="T5" fmla="*/ 21 h 21"/>
                    <a:gd name="T6" fmla="*/ 0 w 6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1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Freeform 182"/>
                <p:cNvSpPr>
                  <a:spLocks/>
                </p:cNvSpPr>
                <p:nvPr/>
              </p:nvSpPr>
              <p:spPr bwMode="auto">
                <a:xfrm>
                  <a:off x="6397848" y="3611140"/>
                  <a:ext cx="317309" cy="214455"/>
                </a:xfrm>
                <a:custGeom>
                  <a:avLst/>
                  <a:gdLst>
                    <a:gd name="T0" fmla="*/ 0 w 81"/>
                    <a:gd name="T1" fmla="*/ 0 h 34"/>
                    <a:gd name="T2" fmla="*/ 0 w 81"/>
                    <a:gd name="T3" fmla="*/ 14 h 34"/>
                    <a:gd name="T4" fmla="*/ 35 w 81"/>
                    <a:gd name="T5" fmla="*/ 34 h 34"/>
                    <a:gd name="T6" fmla="*/ 58 w 81"/>
                    <a:gd name="T7" fmla="*/ 32 h 34"/>
                    <a:gd name="T8" fmla="*/ 77 w 81"/>
                    <a:gd name="T9" fmla="*/ 26 h 34"/>
                    <a:gd name="T10" fmla="*/ 81 w 81"/>
                    <a:gd name="T11" fmla="*/ 13 h 34"/>
                    <a:gd name="T12" fmla="*/ 81 w 81"/>
                    <a:gd name="T13" fmla="*/ 0 h 34"/>
                    <a:gd name="T14" fmla="*/ 0 w 81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" h="34">
                      <a:moveTo>
                        <a:pt x="0" y="0"/>
                      </a:moveTo>
                      <a:cubicBezTo>
                        <a:pt x="0" y="5"/>
                        <a:pt x="0" y="9"/>
                        <a:pt x="0" y="14"/>
                      </a:cubicBezTo>
                      <a:cubicBezTo>
                        <a:pt x="0" y="31"/>
                        <a:pt x="23" y="33"/>
                        <a:pt x="35" y="34"/>
                      </a:cubicBezTo>
                      <a:cubicBezTo>
                        <a:pt x="43" y="34"/>
                        <a:pt x="51" y="34"/>
                        <a:pt x="58" y="32"/>
                      </a:cubicBezTo>
                      <a:cubicBezTo>
                        <a:pt x="65" y="31"/>
                        <a:pt x="72" y="30"/>
                        <a:pt x="77" y="26"/>
                      </a:cubicBezTo>
                      <a:cubicBezTo>
                        <a:pt x="81" y="23"/>
                        <a:pt x="81" y="18"/>
                        <a:pt x="81" y="13"/>
                      </a:cubicBezTo>
                      <a:cubicBezTo>
                        <a:pt x="81" y="12"/>
                        <a:pt x="81" y="0"/>
                        <a:pt x="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64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Freeform 183"/>
                <p:cNvSpPr>
                  <a:spLocks/>
                </p:cNvSpPr>
                <p:nvPr/>
              </p:nvSpPr>
              <p:spPr bwMode="auto">
                <a:xfrm>
                  <a:off x="6390109" y="3598708"/>
                  <a:ext cx="332787" cy="239319"/>
                </a:xfrm>
                <a:custGeom>
                  <a:avLst/>
                  <a:gdLst>
                    <a:gd name="T0" fmla="*/ 2 w 85"/>
                    <a:gd name="T1" fmla="*/ 2 h 38"/>
                    <a:gd name="T2" fmla="*/ 0 w 85"/>
                    <a:gd name="T3" fmla="*/ 2 h 38"/>
                    <a:gd name="T4" fmla="*/ 0 w 85"/>
                    <a:gd name="T5" fmla="*/ 16 h 38"/>
                    <a:gd name="T6" fmla="*/ 4 w 85"/>
                    <a:gd name="T7" fmla="*/ 27 h 38"/>
                    <a:gd name="T8" fmla="*/ 20 w 85"/>
                    <a:gd name="T9" fmla="*/ 35 h 38"/>
                    <a:gd name="T10" fmla="*/ 37 w 85"/>
                    <a:gd name="T11" fmla="*/ 38 h 38"/>
                    <a:gd name="T12" fmla="*/ 44 w 85"/>
                    <a:gd name="T13" fmla="*/ 38 h 38"/>
                    <a:gd name="T14" fmla="*/ 61 w 85"/>
                    <a:gd name="T15" fmla="*/ 36 h 38"/>
                    <a:gd name="T16" fmla="*/ 80 w 85"/>
                    <a:gd name="T17" fmla="*/ 30 h 38"/>
                    <a:gd name="T18" fmla="*/ 84 w 85"/>
                    <a:gd name="T19" fmla="*/ 23 h 38"/>
                    <a:gd name="T20" fmla="*/ 85 w 85"/>
                    <a:gd name="T21" fmla="*/ 16 h 38"/>
                    <a:gd name="T22" fmla="*/ 85 w 85"/>
                    <a:gd name="T23" fmla="*/ 15 h 38"/>
                    <a:gd name="T24" fmla="*/ 85 w 85"/>
                    <a:gd name="T25" fmla="*/ 15 h 38"/>
                    <a:gd name="T26" fmla="*/ 85 w 85"/>
                    <a:gd name="T27" fmla="*/ 9 h 38"/>
                    <a:gd name="T28" fmla="*/ 85 w 85"/>
                    <a:gd name="T29" fmla="*/ 4 h 38"/>
                    <a:gd name="T30" fmla="*/ 85 w 85"/>
                    <a:gd name="T31" fmla="*/ 2 h 38"/>
                    <a:gd name="T32" fmla="*/ 85 w 85"/>
                    <a:gd name="T33" fmla="*/ 2 h 38"/>
                    <a:gd name="T34" fmla="*/ 85 w 85"/>
                    <a:gd name="T35" fmla="*/ 2 h 38"/>
                    <a:gd name="T36" fmla="*/ 85 w 85"/>
                    <a:gd name="T37" fmla="*/ 1 h 38"/>
                    <a:gd name="T38" fmla="*/ 84 w 85"/>
                    <a:gd name="T39" fmla="*/ 1 h 38"/>
                    <a:gd name="T40" fmla="*/ 83 w 85"/>
                    <a:gd name="T41" fmla="*/ 0 h 38"/>
                    <a:gd name="T42" fmla="*/ 0 w 85"/>
                    <a:gd name="T43" fmla="*/ 0 h 38"/>
                    <a:gd name="T44" fmla="*/ 0 w 85"/>
                    <a:gd name="T45" fmla="*/ 2 h 38"/>
                    <a:gd name="T46" fmla="*/ 2 w 85"/>
                    <a:gd name="T47" fmla="*/ 2 h 38"/>
                    <a:gd name="T48" fmla="*/ 2 w 85"/>
                    <a:gd name="T49" fmla="*/ 4 h 38"/>
                    <a:gd name="T50" fmla="*/ 83 w 85"/>
                    <a:gd name="T51" fmla="*/ 4 h 38"/>
                    <a:gd name="T52" fmla="*/ 83 w 85"/>
                    <a:gd name="T53" fmla="*/ 2 h 38"/>
                    <a:gd name="T54" fmla="*/ 81 w 85"/>
                    <a:gd name="T55" fmla="*/ 3 h 38"/>
                    <a:gd name="T56" fmla="*/ 83 w 85"/>
                    <a:gd name="T57" fmla="*/ 4 h 38"/>
                    <a:gd name="T58" fmla="*/ 83 w 85"/>
                    <a:gd name="T59" fmla="*/ 2 h 38"/>
                    <a:gd name="T60" fmla="*/ 81 w 85"/>
                    <a:gd name="T61" fmla="*/ 3 h 38"/>
                    <a:gd name="T62" fmla="*/ 83 w 85"/>
                    <a:gd name="T63" fmla="*/ 2 h 38"/>
                    <a:gd name="T64" fmla="*/ 81 w 85"/>
                    <a:gd name="T65" fmla="*/ 3 h 38"/>
                    <a:gd name="T66" fmla="*/ 81 w 85"/>
                    <a:gd name="T67" fmla="*/ 3 h 38"/>
                    <a:gd name="T68" fmla="*/ 83 w 85"/>
                    <a:gd name="T69" fmla="*/ 2 h 38"/>
                    <a:gd name="T70" fmla="*/ 81 w 85"/>
                    <a:gd name="T71" fmla="*/ 3 h 38"/>
                    <a:gd name="T72" fmla="*/ 82 w 85"/>
                    <a:gd name="T73" fmla="*/ 2 h 38"/>
                    <a:gd name="T74" fmla="*/ 81 w 85"/>
                    <a:gd name="T75" fmla="*/ 2 h 38"/>
                    <a:gd name="T76" fmla="*/ 81 w 85"/>
                    <a:gd name="T77" fmla="*/ 3 h 38"/>
                    <a:gd name="T78" fmla="*/ 82 w 85"/>
                    <a:gd name="T79" fmla="*/ 2 h 38"/>
                    <a:gd name="T80" fmla="*/ 81 w 85"/>
                    <a:gd name="T81" fmla="*/ 2 h 38"/>
                    <a:gd name="T82" fmla="*/ 81 w 85"/>
                    <a:gd name="T83" fmla="*/ 3 h 38"/>
                    <a:gd name="T84" fmla="*/ 81 w 85"/>
                    <a:gd name="T85" fmla="*/ 9 h 38"/>
                    <a:gd name="T86" fmla="*/ 81 w 85"/>
                    <a:gd name="T87" fmla="*/ 15 h 38"/>
                    <a:gd name="T88" fmla="*/ 81 w 85"/>
                    <a:gd name="T89" fmla="*/ 15 h 38"/>
                    <a:gd name="T90" fmla="*/ 81 w 85"/>
                    <a:gd name="T91" fmla="*/ 16 h 38"/>
                    <a:gd name="T92" fmla="*/ 80 w 85"/>
                    <a:gd name="T93" fmla="*/ 22 h 38"/>
                    <a:gd name="T94" fmla="*/ 78 w 85"/>
                    <a:gd name="T95" fmla="*/ 27 h 38"/>
                    <a:gd name="T96" fmla="*/ 60 w 85"/>
                    <a:gd name="T97" fmla="*/ 32 h 38"/>
                    <a:gd name="T98" fmla="*/ 44 w 85"/>
                    <a:gd name="T99" fmla="*/ 34 h 38"/>
                    <a:gd name="T100" fmla="*/ 37 w 85"/>
                    <a:gd name="T101" fmla="*/ 34 h 38"/>
                    <a:gd name="T102" fmla="*/ 16 w 85"/>
                    <a:gd name="T103" fmla="*/ 30 h 38"/>
                    <a:gd name="T104" fmla="*/ 7 w 85"/>
                    <a:gd name="T105" fmla="*/ 25 h 38"/>
                    <a:gd name="T106" fmla="*/ 4 w 85"/>
                    <a:gd name="T107" fmla="*/ 16 h 38"/>
                    <a:gd name="T108" fmla="*/ 4 w 85"/>
                    <a:gd name="T109" fmla="*/ 2 h 38"/>
                    <a:gd name="T110" fmla="*/ 2 w 85"/>
                    <a:gd name="T111" fmla="*/ 2 h 38"/>
                    <a:gd name="T112" fmla="*/ 2 w 85"/>
                    <a:gd name="T113" fmla="*/ 4 h 38"/>
                    <a:gd name="T114" fmla="*/ 2 w 85"/>
                    <a:gd name="T115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5" h="38">
                      <a:moveTo>
                        <a:pt x="2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7"/>
                        <a:pt x="0" y="12"/>
                        <a:pt x="0" y="16"/>
                      </a:cubicBezTo>
                      <a:cubicBezTo>
                        <a:pt x="0" y="21"/>
                        <a:pt x="2" y="25"/>
                        <a:pt x="4" y="27"/>
                      </a:cubicBezTo>
                      <a:cubicBezTo>
                        <a:pt x="8" y="32"/>
                        <a:pt x="14" y="34"/>
                        <a:pt x="20" y="35"/>
                      </a:cubicBezTo>
                      <a:cubicBezTo>
                        <a:pt x="26" y="37"/>
                        <a:pt x="32" y="37"/>
                        <a:pt x="37" y="38"/>
                      </a:cubicBezTo>
                      <a:cubicBezTo>
                        <a:pt x="39" y="38"/>
                        <a:pt x="42" y="38"/>
                        <a:pt x="44" y="38"/>
                      </a:cubicBezTo>
                      <a:cubicBezTo>
                        <a:pt x="50" y="38"/>
                        <a:pt x="55" y="37"/>
                        <a:pt x="61" y="36"/>
                      </a:cubicBezTo>
                      <a:cubicBezTo>
                        <a:pt x="67" y="35"/>
                        <a:pt x="74" y="34"/>
                        <a:pt x="80" y="30"/>
                      </a:cubicBezTo>
                      <a:cubicBezTo>
                        <a:pt x="82" y="28"/>
                        <a:pt x="84" y="25"/>
                        <a:pt x="84" y="23"/>
                      </a:cubicBezTo>
                      <a:cubicBezTo>
                        <a:pt x="85" y="21"/>
                        <a:pt x="85" y="18"/>
                        <a:pt x="85" y="16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cubicBezTo>
                        <a:pt x="85" y="14"/>
                        <a:pt x="85" y="11"/>
                        <a:pt x="85" y="9"/>
                      </a:cubicBezTo>
                      <a:cubicBezTo>
                        <a:pt x="85" y="7"/>
                        <a:pt x="85" y="5"/>
                        <a:pt x="85" y="4"/>
                      </a:cubicBezTo>
                      <a:cubicBezTo>
                        <a:pt x="85" y="3"/>
                        <a:pt x="85" y="3"/>
                        <a:pt x="85" y="2"/>
                      </a:cubicBez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4" y="1"/>
                        <a:pt x="84" y="1"/>
                        <a:pt x="84" y="1"/>
                      </a:cubicBezTo>
                      <a:cubicBezTo>
                        <a:pt x="84" y="0"/>
                        <a:pt x="84" y="0"/>
                        <a:pt x="8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83" y="4"/>
                        <a:pt x="83" y="4"/>
                        <a:pt x="83" y="4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4"/>
                        <a:pt x="82" y="4"/>
                        <a:pt x="83" y="4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1" y="2"/>
                        <a:pt x="81" y="3"/>
                        <a:pt x="81" y="3"/>
                      </a:cubicBezTo>
                      <a:cubicBezTo>
                        <a:pt x="81" y="4"/>
                        <a:pt x="81" y="6"/>
                        <a:pt x="81" y="9"/>
                      </a:cubicBezTo>
                      <a:cubicBezTo>
                        <a:pt x="81" y="11"/>
                        <a:pt x="81" y="14"/>
                        <a:pt x="81" y="15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1" y="16"/>
                        <a:pt x="81" y="16"/>
                        <a:pt x="81" y="16"/>
                      </a:cubicBezTo>
                      <a:cubicBezTo>
                        <a:pt x="81" y="18"/>
                        <a:pt x="81" y="20"/>
                        <a:pt x="80" y="22"/>
                      </a:cubicBezTo>
                      <a:cubicBezTo>
                        <a:pt x="80" y="24"/>
                        <a:pt x="79" y="25"/>
                        <a:pt x="78" y="27"/>
                      </a:cubicBezTo>
                      <a:cubicBezTo>
                        <a:pt x="73" y="30"/>
                        <a:pt x="66" y="31"/>
                        <a:pt x="60" y="32"/>
                      </a:cubicBezTo>
                      <a:cubicBezTo>
                        <a:pt x="55" y="34"/>
                        <a:pt x="49" y="34"/>
                        <a:pt x="44" y="34"/>
                      </a:cubicBezTo>
                      <a:cubicBezTo>
                        <a:pt x="42" y="34"/>
                        <a:pt x="39" y="34"/>
                        <a:pt x="37" y="34"/>
                      </a:cubicBezTo>
                      <a:cubicBezTo>
                        <a:pt x="31" y="33"/>
                        <a:pt x="22" y="33"/>
                        <a:pt x="16" y="30"/>
                      </a:cubicBezTo>
                      <a:cubicBezTo>
                        <a:pt x="12" y="29"/>
                        <a:pt x="9" y="27"/>
                        <a:pt x="7" y="25"/>
                      </a:cubicBezTo>
                      <a:cubicBezTo>
                        <a:pt x="5" y="23"/>
                        <a:pt x="4" y="20"/>
                        <a:pt x="4" y="16"/>
                      </a:cubicBezTo>
                      <a:cubicBezTo>
                        <a:pt x="4" y="11"/>
                        <a:pt x="4" y="7"/>
                        <a:pt x="4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A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Rectangle 184"/>
                <p:cNvSpPr>
                  <a:spLocks noChangeArrowheads="1"/>
                </p:cNvSpPr>
                <p:nvPr/>
              </p:nvSpPr>
              <p:spPr bwMode="auto">
                <a:xfrm>
                  <a:off x="6397848" y="3346959"/>
                  <a:ext cx="317309" cy="264183"/>
                </a:xfrm>
                <a:prstGeom prst="rect">
                  <a:avLst/>
                </a:prstGeom>
                <a:solidFill>
                  <a:srgbClr val="F9E8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185"/>
                <p:cNvSpPr>
                  <a:spLocks/>
                </p:cNvSpPr>
                <p:nvPr/>
              </p:nvSpPr>
              <p:spPr bwMode="auto">
                <a:xfrm>
                  <a:off x="6390109" y="3334527"/>
                  <a:ext cx="332787" cy="289047"/>
                </a:xfrm>
                <a:custGeom>
                  <a:avLst/>
                  <a:gdLst>
                    <a:gd name="T0" fmla="*/ 168 w 172"/>
                    <a:gd name="T1" fmla="*/ 89 h 93"/>
                    <a:gd name="T2" fmla="*/ 168 w 172"/>
                    <a:gd name="T3" fmla="*/ 85 h 93"/>
                    <a:gd name="T4" fmla="*/ 8 w 172"/>
                    <a:gd name="T5" fmla="*/ 85 h 93"/>
                    <a:gd name="T6" fmla="*/ 8 w 172"/>
                    <a:gd name="T7" fmla="*/ 8 h 93"/>
                    <a:gd name="T8" fmla="*/ 164 w 172"/>
                    <a:gd name="T9" fmla="*/ 8 h 93"/>
                    <a:gd name="T10" fmla="*/ 164 w 172"/>
                    <a:gd name="T11" fmla="*/ 89 h 93"/>
                    <a:gd name="T12" fmla="*/ 168 w 172"/>
                    <a:gd name="T13" fmla="*/ 89 h 93"/>
                    <a:gd name="T14" fmla="*/ 168 w 172"/>
                    <a:gd name="T15" fmla="*/ 85 h 93"/>
                    <a:gd name="T16" fmla="*/ 168 w 172"/>
                    <a:gd name="T17" fmla="*/ 89 h 93"/>
                    <a:gd name="T18" fmla="*/ 172 w 172"/>
                    <a:gd name="T19" fmla="*/ 89 h 93"/>
                    <a:gd name="T20" fmla="*/ 172 w 172"/>
                    <a:gd name="T21" fmla="*/ 0 h 93"/>
                    <a:gd name="T22" fmla="*/ 0 w 172"/>
                    <a:gd name="T23" fmla="*/ 0 h 93"/>
                    <a:gd name="T24" fmla="*/ 0 w 172"/>
                    <a:gd name="T25" fmla="*/ 93 h 93"/>
                    <a:gd name="T26" fmla="*/ 172 w 172"/>
                    <a:gd name="T27" fmla="*/ 93 h 93"/>
                    <a:gd name="T28" fmla="*/ 172 w 172"/>
                    <a:gd name="T29" fmla="*/ 89 h 93"/>
                    <a:gd name="T30" fmla="*/ 168 w 172"/>
                    <a:gd name="T31" fmla="*/ 8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2" h="93">
                      <a:moveTo>
                        <a:pt x="168" y="89"/>
                      </a:moveTo>
                      <a:lnTo>
                        <a:pt x="168" y="85"/>
                      </a:lnTo>
                      <a:lnTo>
                        <a:pt x="8" y="85"/>
                      </a:lnTo>
                      <a:lnTo>
                        <a:pt x="8" y="8"/>
                      </a:lnTo>
                      <a:lnTo>
                        <a:pt x="164" y="8"/>
                      </a:lnTo>
                      <a:lnTo>
                        <a:pt x="164" y="89"/>
                      </a:lnTo>
                      <a:lnTo>
                        <a:pt x="168" y="89"/>
                      </a:lnTo>
                      <a:lnTo>
                        <a:pt x="168" y="85"/>
                      </a:lnTo>
                      <a:lnTo>
                        <a:pt x="168" y="89"/>
                      </a:lnTo>
                      <a:lnTo>
                        <a:pt x="172" y="89"/>
                      </a:lnTo>
                      <a:lnTo>
                        <a:pt x="172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172" y="93"/>
                      </a:lnTo>
                      <a:lnTo>
                        <a:pt x="172" y="89"/>
                      </a:lnTo>
                      <a:lnTo>
                        <a:pt x="168" y="89"/>
                      </a:lnTo>
                      <a:close/>
                    </a:path>
                  </a:pathLst>
                </a:custGeom>
                <a:solidFill>
                  <a:srgbClr val="FA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Freeform 186"/>
                <p:cNvSpPr>
                  <a:spLocks/>
                </p:cNvSpPr>
                <p:nvPr/>
              </p:nvSpPr>
              <p:spPr bwMode="auto">
                <a:xfrm>
                  <a:off x="6432674" y="3496144"/>
                  <a:ext cx="98676" cy="59053"/>
                </a:xfrm>
                <a:custGeom>
                  <a:avLst/>
                  <a:gdLst>
                    <a:gd name="T0" fmla="*/ 51 w 51"/>
                    <a:gd name="T1" fmla="*/ 6 h 19"/>
                    <a:gd name="T2" fmla="*/ 31 w 51"/>
                    <a:gd name="T3" fmla="*/ 15 h 19"/>
                    <a:gd name="T4" fmla="*/ 45 w 51"/>
                    <a:gd name="T5" fmla="*/ 19 h 19"/>
                    <a:gd name="T6" fmla="*/ 4 w 51"/>
                    <a:gd name="T7" fmla="*/ 19 h 19"/>
                    <a:gd name="T8" fmla="*/ 0 w 51"/>
                    <a:gd name="T9" fmla="*/ 4 h 19"/>
                    <a:gd name="T10" fmla="*/ 12 w 51"/>
                    <a:gd name="T11" fmla="*/ 8 h 19"/>
                    <a:gd name="T12" fmla="*/ 37 w 51"/>
                    <a:gd name="T13" fmla="*/ 0 h 19"/>
                    <a:gd name="T14" fmla="*/ 51 w 51"/>
                    <a:gd name="T15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19">
                      <a:moveTo>
                        <a:pt x="51" y="6"/>
                      </a:moveTo>
                      <a:lnTo>
                        <a:pt x="31" y="15"/>
                      </a:lnTo>
                      <a:lnTo>
                        <a:pt x="45" y="19"/>
                      </a:lnTo>
                      <a:lnTo>
                        <a:pt x="4" y="19"/>
                      </a:lnTo>
                      <a:lnTo>
                        <a:pt x="0" y="4"/>
                      </a:lnTo>
                      <a:lnTo>
                        <a:pt x="12" y="8"/>
                      </a:lnTo>
                      <a:lnTo>
                        <a:pt x="37" y="0"/>
                      </a:lnTo>
                      <a:lnTo>
                        <a:pt x="5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Freeform 187"/>
                <p:cNvSpPr>
                  <a:spLocks/>
                </p:cNvSpPr>
                <p:nvPr/>
              </p:nvSpPr>
              <p:spPr bwMode="auto">
                <a:xfrm>
                  <a:off x="6424935" y="3483712"/>
                  <a:ext cx="129633" cy="83918"/>
                </a:xfrm>
                <a:custGeom>
                  <a:avLst/>
                  <a:gdLst>
                    <a:gd name="T0" fmla="*/ 55 w 67"/>
                    <a:gd name="T1" fmla="*/ 10 h 27"/>
                    <a:gd name="T2" fmla="*/ 53 w 67"/>
                    <a:gd name="T3" fmla="*/ 6 h 27"/>
                    <a:gd name="T4" fmla="*/ 24 w 67"/>
                    <a:gd name="T5" fmla="*/ 19 h 27"/>
                    <a:gd name="T6" fmla="*/ 30 w 67"/>
                    <a:gd name="T7" fmla="*/ 21 h 27"/>
                    <a:gd name="T8" fmla="*/ 12 w 67"/>
                    <a:gd name="T9" fmla="*/ 21 h 27"/>
                    <a:gd name="T10" fmla="*/ 10 w 67"/>
                    <a:gd name="T11" fmla="*/ 14 h 27"/>
                    <a:gd name="T12" fmla="*/ 16 w 67"/>
                    <a:gd name="T13" fmla="*/ 16 h 27"/>
                    <a:gd name="T14" fmla="*/ 16 w 67"/>
                    <a:gd name="T15" fmla="*/ 16 h 27"/>
                    <a:gd name="T16" fmla="*/ 41 w 67"/>
                    <a:gd name="T17" fmla="*/ 6 h 27"/>
                    <a:gd name="T18" fmla="*/ 53 w 67"/>
                    <a:gd name="T19" fmla="*/ 12 h 27"/>
                    <a:gd name="T20" fmla="*/ 55 w 67"/>
                    <a:gd name="T21" fmla="*/ 10 h 27"/>
                    <a:gd name="T22" fmla="*/ 53 w 67"/>
                    <a:gd name="T23" fmla="*/ 6 h 27"/>
                    <a:gd name="T24" fmla="*/ 55 w 67"/>
                    <a:gd name="T25" fmla="*/ 10 h 27"/>
                    <a:gd name="T26" fmla="*/ 55 w 67"/>
                    <a:gd name="T27" fmla="*/ 6 h 27"/>
                    <a:gd name="T28" fmla="*/ 41 w 67"/>
                    <a:gd name="T29" fmla="*/ 0 h 27"/>
                    <a:gd name="T30" fmla="*/ 16 w 67"/>
                    <a:gd name="T31" fmla="*/ 8 h 27"/>
                    <a:gd name="T32" fmla="*/ 0 w 67"/>
                    <a:gd name="T33" fmla="*/ 4 h 27"/>
                    <a:gd name="T34" fmla="*/ 6 w 67"/>
                    <a:gd name="T35" fmla="*/ 27 h 27"/>
                    <a:gd name="T36" fmla="*/ 67 w 67"/>
                    <a:gd name="T37" fmla="*/ 27 h 27"/>
                    <a:gd name="T38" fmla="*/ 45 w 67"/>
                    <a:gd name="T39" fmla="*/ 19 h 27"/>
                    <a:gd name="T40" fmla="*/ 63 w 67"/>
                    <a:gd name="T41" fmla="*/ 10 h 27"/>
                    <a:gd name="T42" fmla="*/ 55 w 67"/>
                    <a:gd name="T43" fmla="*/ 6 h 27"/>
                    <a:gd name="T44" fmla="*/ 55 w 67"/>
                    <a:gd name="T45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7" h="27">
                      <a:moveTo>
                        <a:pt x="55" y="10"/>
                      </a:moveTo>
                      <a:lnTo>
                        <a:pt x="53" y="6"/>
                      </a:lnTo>
                      <a:lnTo>
                        <a:pt x="24" y="19"/>
                      </a:lnTo>
                      <a:lnTo>
                        <a:pt x="30" y="21"/>
                      </a:lnTo>
                      <a:lnTo>
                        <a:pt x="12" y="21"/>
                      </a:lnTo>
                      <a:lnTo>
                        <a:pt x="10" y="14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41" y="6"/>
                      </a:lnTo>
                      <a:lnTo>
                        <a:pt x="53" y="12"/>
                      </a:lnTo>
                      <a:lnTo>
                        <a:pt x="55" y="10"/>
                      </a:lnTo>
                      <a:lnTo>
                        <a:pt x="53" y="6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41" y="0"/>
                      </a:lnTo>
                      <a:lnTo>
                        <a:pt x="16" y="8"/>
                      </a:lnTo>
                      <a:lnTo>
                        <a:pt x="0" y="4"/>
                      </a:lnTo>
                      <a:lnTo>
                        <a:pt x="6" y="27"/>
                      </a:lnTo>
                      <a:lnTo>
                        <a:pt x="67" y="27"/>
                      </a:lnTo>
                      <a:lnTo>
                        <a:pt x="45" y="19"/>
                      </a:lnTo>
                      <a:lnTo>
                        <a:pt x="63" y="10"/>
                      </a:lnTo>
                      <a:lnTo>
                        <a:pt x="55" y="6"/>
                      </a:lnTo>
                      <a:lnTo>
                        <a:pt x="55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Freeform 188"/>
                <p:cNvSpPr>
                  <a:spLocks/>
                </p:cNvSpPr>
                <p:nvPr/>
              </p:nvSpPr>
              <p:spPr bwMode="auto">
                <a:xfrm>
                  <a:off x="6570045" y="3396687"/>
                  <a:ext cx="106415" cy="68377"/>
                </a:xfrm>
                <a:custGeom>
                  <a:avLst/>
                  <a:gdLst>
                    <a:gd name="T0" fmla="*/ 0 w 55"/>
                    <a:gd name="T1" fmla="*/ 14 h 22"/>
                    <a:gd name="T2" fmla="*/ 22 w 55"/>
                    <a:gd name="T3" fmla="*/ 6 h 22"/>
                    <a:gd name="T4" fmla="*/ 10 w 55"/>
                    <a:gd name="T5" fmla="*/ 0 h 22"/>
                    <a:gd name="T6" fmla="*/ 49 w 55"/>
                    <a:gd name="T7" fmla="*/ 0 h 22"/>
                    <a:gd name="T8" fmla="*/ 55 w 55"/>
                    <a:gd name="T9" fmla="*/ 18 h 22"/>
                    <a:gd name="T10" fmla="*/ 41 w 55"/>
                    <a:gd name="T11" fmla="*/ 10 h 22"/>
                    <a:gd name="T12" fmla="*/ 12 w 55"/>
                    <a:gd name="T13" fmla="*/ 22 h 22"/>
                    <a:gd name="T14" fmla="*/ 0 w 55"/>
                    <a:gd name="T15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22">
                      <a:moveTo>
                        <a:pt x="0" y="14"/>
                      </a:moveTo>
                      <a:lnTo>
                        <a:pt x="22" y="6"/>
                      </a:lnTo>
                      <a:lnTo>
                        <a:pt x="10" y="0"/>
                      </a:lnTo>
                      <a:lnTo>
                        <a:pt x="49" y="0"/>
                      </a:lnTo>
                      <a:lnTo>
                        <a:pt x="55" y="18"/>
                      </a:lnTo>
                      <a:lnTo>
                        <a:pt x="41" y="10"/>
                      </a:lnTo>
                      <a:lnTo>
                        <a:pt x="12" y="2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Freeform 189"/>
                <p:cNvSpPr>
                  <a:spLocks/>
                </p:cNvSpPr>
                <p:nvPr/>
              </p:nvSpPr>
              <p:spPr bwMode="auto">
                <a:xfrm>
                  <a:off x="6554567" y="3390471"/>
                  <a:ext cx="133502" cy="87025"/>
                </a:xfrm>
                <a:custGeom>
                  <a:avLst/>
                  <a:gdLst>
                    <a:gd name="T0" fmla="*/ 8 w 69"/>
                    <a:gd name="T1" fmla="*/ 16 h 28"/>
                    <a:gd name="T2" fmla="*/ 10 w 69"/>
                    <a:gd name="T3" fmla="*/ 20 h 28"/>
                    <a:gd name="T4" fmla="*/ 40 w 69"/>
                    <a:gd name="T5" fmla="*/ 8 h 28"/>
                    <a:gd name="T6" fmla="*/ 36 w 69"/>
                    <a:gd name="T7" fmla="*/ 6 h 28"/>
                    <a:gd name="T8" fmla="*/ 55 w 69"/>
                    <a:gd name="T9" fmla="*/ 6 h 28"/>
                    <a:gd name="T10" fmla="*/ 57 w 69"/>
                    <a:gd name="T11" fmla="*/ 14 h 28"/>
                    <a:gd name="T12" fmla="*/ 51 w 69"/>
                    <a:gd name="T13" fmla="*/ 10 h 28"/>
                    <a:gd name="T14" fmla="*/ 49 w 69"/>
                    <a:gd name="T15" fmla="*/ 10 h 28"/>
                    <a:gd name="T16" fmla="*/ 20 w 69"/>
                    <a:gd name="T17" fmla="*/ 20 h 28"/>
                    <a:gd name="T18" fmla="*/ 10 w 69"/>
                    <a:gd name="T19" fmla="*/ 14 h 28"/>
                    <a:gd name="T20" fmla="*/ 8 w 69"/>
                    <a:gd name="T21" fmla="*/ 16 h 28"/>
                    <a:gd name="T22" fmla="*/ 10 w 69"/>
                    <a:gd name="T23" fmla="*/ 20 h 28"/>
                    <a:gd name="T24" fmla="*/ 8 w 69"/>
                    <a:gd name="T25" fmla="*/ 16 h 28"/>
                    <a:gd name="T26" fmla="*/ 6 w 69"/>
                    <a:gd name="T27" fmla="*/ 20 h 28"/>
                    <a:gd name="T28" fmla="*/ 20 w 69"/>
                    <a:gd name="T29" fmla="*/ 28 h 28"/>
                    <a:gd name="T30" fmla="*/ 49 w 69"/>
                    <a:gd name="T31" fmla="*/ 16 h 28"/>
                    <a:gd name="T32" fmla="*/ 69 w 69"/>
                    <a:gd name="T33" fmla="*/ 28 h 28"/>
                    <a:gd name="T34" fmla="*/ 59 w 69"/>
                    <a:gd name="T35" fmla="*/ 0 h 28"/>
                    <a:gd name="T36" fmla="*/ 0 w 69"/>
                    <a:gd name="T37" fmla="*/ 0 h 28"/>
                    <a:gd name="T38" fmla="*/ 20 w 69"/>
                    <a:gd name="T39" fmla="*/ 8 h 28"/>
                    <a:gd name="T40" fmla="*/ 0 w 69"/>
                    <a:gd name="T41" fmla="*/ 16 h 28"/>
                    <a:gd name="T42" fmla="*/ 6 w 69"/>
                    <a:gd name="T43" fmla="*/ 20 h 28"/>
                    <a:gd name="T44" fmla="*/ 8 w 69"/>
                    <a:gd name="T45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9" h="28">
                      <a:moveTo>
                        <a:pt x="8" y="16"/>
                      </a:moveTo>
                      <a:lnTo>
                        <a:pt x="10" y="20"/>
                      </a:lnTo>
                      <a:lnTo>
                        <a:pt x="40" y="8"/>
                      </a:lnTo>
                      <a:lnTo>
                        <a:pt x="36" y="6"/>
                      </a:lnTo>
                      <a:lnTo>
                        <a:pt x="55" y="6"/>
                      </a:lnTo>
                      <a:lnTo>
                        <a:pt x="57" y="14"/>
                      </a:lnTo>
                      <a:lnTo>
                        <a:pt x="51" y="10"/>
                      </a:lnTo>
                      <a:lnTo>
                        <a:pt x="49" y="10"/>
                      </a:lnTo>
                      <a:lnTo>
                        <a:pt x="20" y="20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10" y="20"/>
                      </a:lnTo>
                      <a:lnTo>
                        <a:pt x="8" y="16"/>
                      </a:lnTo>
                      <a:lnTo>
                        <a:pt x="6" y="20"/>
                      </a:lnTo>
                      <a:lnTo>
                        <a:pt x="20" y="28"/>
                      </a:lnTo>
                      <a:lnTo>
                        <a:pt x="49" y="16"/>
                      </a:lnTo>
                      <a:lnTo>
                        <a:pt x="69" y="28"/>
                      </a:ln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20" y="8"/>
                      </a:lnTo>
                      <a:lnTo>
                        <a:pt x="0" y="16"/>
                      </a:lnTo>
                      <a:lnTo>
                        <a:pt x="6" y="2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Freeform 190"/>
                <p:cNvSpPr>
                  <a:spLocks/>
                </p:cNvSpPr>
                <p:nvPr/>
              </p:nvSpPr>
              <p:spPr bwMode="auto">
                <a:xfrm>
                  <a:off x="6566176" y="3508576"/>
                  <a:ext cx="102545" cy="77702"/>
                </a:xfrm>
                <a:custGeom>
                  <a:avLst/>
                  <a:gdLst>
                    <a:gd name="T0" fmla="*/ 2 w 53"/>
                    <a:gd name="T1" fmla="*/ 19 h 25"/>
                    <a:gd name="T2" fmla="*/ 0 w 53"/>
                    <a:gd name="T3" fmla="*/ 0 h 25"/>
                    <a:gd name="T4" fmla="*/ 43 w 53"/>
                    <a:gd name="T5" fmla="*/ 2 h 25"/>
                    <a:gd name="T6" fmla="*/ 32 w 53"/>
                    <a:gd name="T7" fmla="*/ 8 h 25"/>
                    <a:gd name="T8" fmla="*/ 53 w 53"/>
                    <a:gd name="T9" fmla="*/ 19 h 25"/>
                    <a:gd name="T10" fmla="*/ 36 w 53"/>
                    <a:gd name="T11" fmla="*/ 25 h 25"/>
                    <a:gd name="T12" fmla="*/ 18 w 53"/>
                    <a:gd name="T13" fmla="*/ 15 h 25"/>
                    <a:gd name="T14" fmla="*/ 2 w 53"/>
                    <a:gd name="T15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25">
                      <a:moveTo>
                        <a:pt x="2" y="19"/>
                      </a:moveTo>
                      <a:lnTo>
                        <a:pt x="0" y="0"/>
                      </a:lnTo>
                      <a:lnTo>
                        <a:pt x="43" y="2"/>
                      </a:lnTo>
                      <a:lnTo>
                        <a:pt x="32" y="8"/>
                      </a:lnTo>
                      <a:lnTo>
                        <a:pt x="53" y="19"/>
                      </a:lnTo>
                      <a:lnTo>
                        <a:pt x="36" y="25"/>
                      </a:lnTo>
                      <a:lnTo>
                        <a:pt x="18" y="15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Freeform 191"/>
                <p:cNvSpPr>
                  <a:spLocks/>
                </p:cNvSpPr>
                <p:nvPr/>
              </p:nvSpPr>
              <p:spPr bwMode="auto">
                <a:xfrm>
                  <a:off x="6558436" y="3496144"/>
                  <a:ext cx="125763" cy="96350"/>
                </a:xfrm>
                <a:custGeom>
                  <a:avLst/>
                  <a:gdLst>
                    <a:gd name="T0" fmla="*/ 6 w 65"/>
                    <a:gd name="T1" fmla="*/ 23 h 31"/>
                    <a:gd name="T2" fmla="*/ 8 w 65"/>
                    <a:gd name="T3" fmla="*/ 23 h 31"/>
                    <a:gd name="T4" fmla="*/ 8 w 65"/>
                    <a:gd name="T5" fmla="*/ 6 h 31"/>
                    <a:gd name="T6" fmla="*/ 36 w 65"/>
                    <a:gd name="T7" fmla="*/ 8 h 31"/>
                    <a:gd name="T8" fmla="*/ 34 w 65"/>
                    <a:gd name="T9" fmla="*/ 10 h 31"/>
                    <a:gd name="T10" fmla="*/ 30 w 65"/>
                    <a:gd name="T11" fmla="*/ 15 h 31"/>
                    <a:gd name="T12" fmla="*/ 49 w 65"/>
                    <a:gd name="T13" fmla="*/ 23 h 31"/>
                    <a:gd name="T14" fmla="*/ 40 w 65"/>
                    <a:gd name="T15" fmla="*/ 25 h 31"/>
                    <a:gd name="T16" fmla="*/ 24 w 65"/>
                    <a:gd name="T17" fmla="*/ 15 h 31"/>
                    <a:gd name="T18" fmla="*/ 4 w 65"/>
                    <a:gd name="T19" fmla="*/ 21 h 31"/>
                    <a:gd name="T20" fmla="*/ 6 w 65"/>
                    <a:gd name="T21" fmla="*/ 23 h 31"/>
                    <a:gd name="T22" fmla="*/ 8 w 65"/>
                    <a:gd name="T23" fmla="*/ 23 h 31"/>
                    <a:gd name="T24" fmla="*/ 6 w 65"/>
                    <a:gd name="T25" fmla="*/ 23 h 31"/>
                    <a:gd name="T26" fmla="*/ 6 w 65"/>
                    <a:gd name="T27" fmla="*/ 27 h 31"/>
                    <a:gd name="T28" fmla="*/ 22 w 65"/>
                    <a:gd name="T29" fmla="*/ 21 h 31"/>
                    <a:gd name="T30" fmla="*/ 40 w 65"/>
                    <a:gd name="T31" fmla="*/ 31 h 31"/>
                    <a:gd name="T32" fmla="*/ 65 w 65"/>
                    <a:gd name="T33" fmla="*/ 23 h 31"/>
                    <a:gd name="T34" fmla="*/ 43 w 65"/>
                    <a:gd name="T35" fmla="*/ 12 h 31"/>
                    <a:gd name="T36" fmla="*/ 49 w 65"/>
                    <a:gd name="T37" fmla="*/ 8 h 31"/>
                    <a:gd name="T38" fmla="*/ 57 w 65"/>
                    <a:gd name="T39" fmla="*/ 4 h 31"/>
                    <a:gd name="T40" fmla="*/ 0 w 65"/>
                    <a:gd name="T41" fmla="*/ 0 h 31"/>
                    <a:gd name="T42" fmla="*/ 4 w 65"/>
                    <a:gd name="T43" fmla="*/ 27 h 31"/>
                    <a:gd name="T44" fmla="*/ 6 w 65"/>
                    <a:gd name="T45" fmla="*/ 27 h 31"/>
                    <a:gd name="T46" fmla="*/ 6 w 65"/>
                    <a:gd name="T47" fmla="*/ 2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5" h="31">
                      <a:moveTo>
                        <a:pt x="6" y="23"/>
                      </a:moveTo>
                      <a:lnTo>
                        <a:pt x="8" y="23"/>
                      </a:lnTo>
                      <a:lnTo>
                        <a:pt x="8" y="6"/>
                      </a:lnTo>
                      <a:lnTo>
                        <a:pt x="36" y="8"/>
                      </a:lnTo>
                      <a:lnTo>
                        <a:pt x="34" y="10"/>
                      </a:lnTo>
                      <a:lnTo>
                        <a:pt x="30" y="15"/>
                      </a:lnTo>
                      <a:lnTo>
                        <a:pt x="49" y="23"/>
                      </a:lnTo>
                      <a:lnTo>
                        <a:pt x="40" y="25"/>
                      </a:lnTo>
                      <a:lnTo>
                        <a:pt x="24" y="15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6" y="27"/>
                      </a:lnTo>
                      <a:lnTo>
                        <a:pt x="22" y="21"/>
                      </a:lnTo>
                      <a:lnTo>
                        <a:pt x="40" y="31"/>
                      </a:lnTo>
                      <a:lnTo>
                        <a:pt x="65" y="23"/>
                      </a:lnTo>
                      <a:lnTo>
                        <a:pt x="43" y="12"/>
                      </a:lnTo>
                      <a:lnTo>
                        <a:pt x="49" y="8"/>
                      </a:lnTo>
                      <a:lnTo>
                        <a:pt x="57" y="4"/>
                      </a:lnTo>
                      <a:lnTo>
                        <a:pt x="0" y="0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Freeform 192"/>
                <p:cNvSpPr>
                  <a:spLocks/>
                </p:cNvSpPr>
                <p:nvPr/>
              </p:nvSpPr>
              <p:spPr bwMode="auto">
                <a:xfrm>
                  <a:off x="6440414" y="3371823"/>
                  <a:ext cx="102545" cy="87025"/>
                </a:xfrm>
                <a:custGeom>
                  <a:avLst/>
                  <a:gdLst>
                    <a:gd name="T0" fmla="*/ 49 w 53"/>
                    <a:gd name="T1" fmla="*/ 8 h 28"/>
                    <a:gd name="T2" fmla="*/ 53 w 53"/>
                    <a:gd name="T3" fmla="*/ 28 h 28"/>
                    <a:gd name="T4" fmla="*/ 8 w 53"/>
                    <a:gd name="T5" fmla="*/ 24 h 28"/>
                    <a:gd name="T6" fmla="*/ 18 w 53"/>
                    <a:gd name="T7" fmla="*/ 18 h 28"/>
                    <a:gd name="T8" fmla="*/ 0 w 53"/>
                    <a:gd name="T9" fmla="*/ 8 h 28"/>
                    <a:gd name="T10" fmla="*/ 12 w 53"/>
                    <a:gd name="T11" fmla="*/ 0 h 28"/>
                    <a:gd name="T12" fmla="*/ 33 w 53"/>
                    <a:gd name="T13" fmla="*/ 14 h 28"/>
                    <a:gd name="T14" fmla="*/ 49 w 53"/>
                    <a:gd name="T15" fmla="*/ 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28">
                      <a:moveTo>
                        <a:pt x="49" y="8"/>
                      </a:moveTo>
                      <a:lnTo>
                        <a:pt x="53" y="28"/>
                      </a:lnTo>
                      <a:lnTo>
                        <a:pt x="8" y="24"/>
                      </a:lnTo>
                      <a:lnTo>
                        <a:pt x="18" y="18"/>
                      </a:lnTo>
                      <a:lnTo>
                        <a:pt x="0" y="8"/>
                      </a:lnTo>
                      <a:lnTo>
                        <a:pt x="12" y="0"/>
                      </a:lnTo>
                      <a:lnTo>
                        <a:pt x="33" y="14"/>
                      </a:lnTo>
                      <a:lnTo>
                        <a:pt x="4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1" name="Freeform 193"/>
                <p:cNvSpPr>
                  <a:spLocks/>
                </p:cNvSpPr>
                <p:nvPr/>
              </p:nvSpPr>
              <p:spPr bwMode="auto">
                <a:xfrm>
                  <a:off x="6424935" y="3359391"/>
                  <a:ext cx="121894" cy="105673"/>
                </a:xfrm>
                <a:custGeom>
                  <a:avLst/>
                  <a:gdLst>
                    <a:gd name="T0" fmla="*/ 57 w 63"/>
                    <a:gd name="T1" fmla="*/ 12 h 34"/>
                    <a:gd name="T2" fmla="*/ 55 w 63"/>
                    <a:gd name="T3" fmla="*/ 12 h 34"/>
                    <a:gd name="T4" fmla="*/ 57 w 63"/>
                    <a:gd name="T5" fmla="*/ 28 h 34"/>
                    <a:gd name="T6" fmla="*/ 26 w 63"/>
                    <a:gd name="T7" fmla="*/ 26 h 34"/>
                    <a:gd name="T8" fmla="*/ 28 w 63"/>
                    <a:gd name="T9" fmla="*/ 24 h 34"/>
                    <a:gd name="T10" fmla="*/ 33 w 63"/>
                    <a:gd name="T11" fmla="*/ 22 h 34"/>
                    <a:gd name="T12" fmla="*/ 14 w 63"/>
                    <a:gd name="T13" fmla="*/ 12 h 34"/>
                    <a:gd name="T14" fmla="*/ 20 w 63"/>
                    <a:gd name="T15" fmla="*/ 8 h 34"/>
                    <a:gd name="T16" fmla="*/ 41 w 63"/>
                    <a:gd name="T17" fmla="*/ 20 h 34"/>
                    <a:gd name="T18" fmla="*/ 59 w 63"/>
                    <a:gd name="T19" fmla="*/ 16 h 34"/>
                    <a:gd name="T20" fmla="*/ 57 w 63"/>
                    <a:gd name="T21" fmla="*/ 12 h 34"/>
                    <a:gd name="T22" fmla="*/ 55 w 63"/>
                    <a:gd name="T23" fmla="*/ 12 h 34"/>
                    <a:gd name="T24" fmla="*/ 57 w 63"/>
                    <a:gd name="T25" fmla="*/ 12 h 34"/>
                    <a:gd name="T26" fmla="*/ 57 w 63"/>
                    <a:gd name="T27" fmla="*/ 10 h 34"/>
                    <a:gd name="T28" fmla="*/ 41 w 63"/>
                    <a:gd name="T29" fmla="*/ 14 h 34"/>
                    <a:gd name="T30" fmla="*/ 20 w 63"/>
                    <a:gd name="T31" fmla="*/ 0 h 34"/>
                    <a:gd name="T32" fmla="*/ 0 w 63"/>
                    <a:gd name="T33" fmla="*/ 12 h 34"/>
                    <a:gd name="T34" fmla="*/ 20 w 63"/>
                    <a:gd name="T35" fmla="*/ 22 h 34"/>
                    <a:gd name="T36" fmla="*/ 14 w 63"/>
                    <a:gd name="T37" fmla="*/ 26 h 34"/>
                    <a:gd name="T38" fmla="*/ 6 w 63"/>
                    <a:gd name="T39" fmla="*/ 30 h 34"/>
                    <a:gd name="T40" fmla="*/ 63 w 63"/>
                    <a:gd name="T41" fmla="*/ 34 h 34"/>
                    <a:gd name="T42" fmla="*/ 61 w 63"/>
                    <a:gd name="T43" fmla="*/ 8 h 34"/>
                    <a:gd name="T44" fmla="*/ 57 w 63"/>
                    <a:gd name="T45" fmla="*/ 10 h 34"/>
                    <a:gd name="T46" fmla="*/ 57 w 63"/>
                    <a:gd name="T47" fmla="*/ 1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4">
                      <a:moveTo>
                        <a:pt x="57" y="12"/>
                      </a:moveTo>
                      <a:lnTo>
                        <a:pt x="55" y="12"/>
                      </a:lnTo>
                      <a:lnTo>
                        <a:pt x="57" y="28"/>
                      </a:lnTo>
                      <a:lnTo>
                        <a:pt x="26" y="26"/>
                      </a:lnTo>
                      <a:lnTo>
                        <a:pt x="28" y="24"/>
                      </a:lnTo>
                      <a:lnTo>
                        <a:pt x="33" y="22"/>
                      </a:lnTo>
                      <a:lnTo>
                        <a:pt x="14" y="12"/>
                      </a:lnTo>
                      <a:lnTo>
                        <a:pt x="20" y="8"/>
                      </a:lnTo>
                      <a:lnTo>
                        <a:pt x="41" y="20"/>
                      </a:lnTo>
                      <a:lnTo>
                        <a:pt x="59" y="16"/>
                      </a:lnTo>
                      <a:lnTo>
                        <a:pt x="57" y="12"/>
                      </a:lnTo>
                      <a:lnTo>
                        <a:pt x="55" y="12"/>
                      </a:lnTo>
                      <a:lnTo>
                        <a:pt x="57" y="12"/>
                      </a:lnTo>
                      <a:lnTo>
                        <a:pt x="57" y="10"/>
                      </a:lnTo>
                      <a:lnTo>
                        <a:pt x="41" y="14"/>
                      </a:lnTo>
                      <a:lnTo>
                        <a:pt x="20" y="0"/>
                      </a:lnTo>
                      <a:lnTo>
                        <a:pt x="0" y="12"/>
                      </a:lnTo>
                      <a:lnTo>
                        <a:pt x="20" y="22"/>
                      </a:lnTo>
                      <a:lnTo>
                        <a:pt x="14" y="26"/>
                      </a:lnTo>
                      <a:lnTo>
                        <a:pt x="6" y="30"/>
                      </a:lnTo>
                      <a:lnTo>
                        <a:pt x="63" y="34"/>
                      </a:lnTo>
                      <a:lnTo>
                        <a:pt x="61" y="8"/>
                      </a:lnTo>
                      <a:lnTo>
                        <a:pt x="57" y="10"/>
                      </a:lnTo>
                      <a:lnTo>
                        <a:pt x="57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2" name="Freeform 194"/>
                <p:cNvSpPr>
                  <a:spLocks/>
                </p:cNvSpPr>
                <p:nvPr/>
              </p:nvSpPr>
              <p:spPr bwMode="auto">
                <a:xfrm>
                  <a:off x="6512001" y="3667084"/>
                  <a:ext cx="92871" cy="102566"/>
                </a:xfrm>
                <a:custGeom>
                  <a:avLst/>
                  <a:gdLst>
                    <a:gd name="T0" fmla="*/ 48 w 48"/>
                    <a:gd name="T1" fmla="*/ 27 h 33"/>
                    <a:gd name="T2" fmla="*/ 32 w 48"/>
                    <a:gd name="T3" fmla="*/ 27 h 33"/>
                    <a:gd name="T4" fmla="*/ 18 w 48"/>
                    <a:gd name="T5" fmla="*/ 0 h 33"/>
                    <a:gd name="T6" fmla="*/ 0 w 48"/>
                    <a:gd name="T7" fmla="*/ 0 h 33"/>
                    <a:gd name="T8" fmla="*/ 0 w 48"/>
                    <a:gd name="T9" fmla="*/ 6 h 33"/>
                    <a:gd name="T10" fmla="*/ 14 w 48"/>
                    <a:gd name="T11" fmla="*/ 6 h 33"/>
                    <a:gd name="T12" fmla="*/ 28 w 48"/>
                    <a:gd name="T13" fmla="*/ 33 h 33"/>
                    <a:gd name="T14" fmla="*/ 48 w 48"/>
                    <a:gd name="T15" fmla="*/ 33 h 33"/>
                    <a:gd name="T16" fmla="*/ 48 w 48"/>
                    <a:gd name="T17" fmla="*/ 2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3">
                      <a:moveTo>
                        <a:pt x="48" y="27"/>
                      </a:moveTo>
                      <a:lnTo>
                        <a:pt x="32" y="27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4" y="6"/>
                      </a:lnTo>
                      <a:lnTo>
                        <a:pt x="28" y="33"/>
                      </a:lnTo>
                      <a:lnTo>
                        <a:pt x="48" y="33"/>
                      </a:ln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3" name="Freeform 195"/>
                <p:cNvSpPr>
                  <a:spLocks/>
                </p:cNvSpPr>
                <p:nvPr/>
              </p:nvSpPr>
              <p:spPr bwMode="auto">
                <a:xfrm>
                  <a:off x="6508131" y="3667084"/>
                  <a:ext cx="92871" cy="102566"/>
                </a:xfrm>
                <a:custGeom>
                  <a:avLst/>
                  <a:gdLst>
                    <a:gd name="T0" fmla="*/ 48 w 48"/>
                    <a:gd name="T1" fmla="*/ 0 h 33"/>
                    <a:gd name="T2" fmla="*/ 30 w 48"/>
                    <a:gd name="T3" fmla="*/ 0 h 33"/>
                    <a:gd name="T4" fmla="*/ 16 w 48"/>
                    <a:gd name="T5" fmla="*/ 27 h 33"/>
                    <a:gd name="T6" fmla="*/ 0 w 48"/>
                    <a:gd name="T7" fmla="*/ 27 h 33"/>
                    <a:gd name="T8" fmla="*/ 0 w 48"/>
                    <a:gd name="T9" fmla="*/ 33 h 33"/>
                    <a:gd name="T10" fmla="*/ 20 w 48"/>
                    <a:gd name="T11" fmla="*/ 33 h 33"/>
                    <a:gd name="T12" fmla="*/ 34 w 48"/>
                    <a:gd name="T13" fmla="*/ 6 h 33"/>
                    <a:gd name="T14" fmla="*/ 48 w 48"/>
                    <a:gd name="T15" fmla="*/ 6 h 33"/>
                    <a:gd name="T16" fmla="*/ 48 w 48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3">
                      <a:moveTo>
                        <a:pt x="48" y="0"/>
                      </a:moveTo>
                      <a:lnTo>
                        <a:pt x="30" y="0"/>
                      </a:lnTo>
                      <a:lnTo>
                        <a:pt x="16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0" y="33"/>
                      </a:lnTo>
                      <a:lnTo>
                        <a:pt x="34" y="6"/>
                      </a:lnTo>
                      <a:lnTo>
                        <a:pt x="48" y="6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4" name="Freeform 196"/>
                <p:cNvSpPr>
                  <a:spLocks/>
                </p:cNvSpPr>
                <p:nvPr/>
              </p:nvSpPr>
              <p:spPr bwMode="auto">
                <a:xfrm>
                  <a:off x="6500392" y="3648436"/>
                  <a:ext cx="11609" cy="55944"/>
                </a:xfrm>
                <a:custGeom>
                  <a:avLst/>
                  <a:gdLst>
                    <a:gd name="T0" fmla="*/ 6 w 6"/>
                    <a:gd name="T1" fmla="*/ 18 h 18"/>
                    <a:gd name="T2" fmla="*/ 0 w 6"/>
                    <a:gd name="T3" fmla="*/ 10 h 18"/>
                    <a:gd name="T4" fmla="*/ 6 w 6"/>
                    <a:gd name="T5" fmla="*/ 0 h 18"/>
                    <a:gd name="T6" fmla="*/ 6 w 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lnTo>
                        <a:pt x="0" y="10"/>
                      </a:lnTo>
                      <a:lnTo>
                        <a:pt x="6" y="0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5" name="Freeform 197"/>
                <p:cNvSpPr>
                  <a:spLocks/>
                </p:cNvSpPr>
                <p:nvPr/>
              </p:nvSpPr>
              <p:spPr bwMode="auto">
                <a:xfrm>
                  <a:off x="6500392" y="3729245"/>
                  <a:ext cx="11609" cy="59053"/>
                </a:xfrm>
                <a:custGeom>
                  <a:avLst/>
                  <a:gdLst>
                    <a:gd name="T0" fmla="*/ 6 w 6"/>
                    <a:gd name="T1" fmla="*/ 19 h 19"/>
                    <a:gd name="T2" fmla="*/ 0 w 6"/>
                    <a:gd name="T3" fmla="*/ 9 h 19"/>
                    <a:gd name="T4" fmla="*/ 6 w 6"/>
                    <a:gd name="T5" fmla="*/ 0 h 19"/>
                    <a:gd name="T6" fmla="*/ 6 w 6"/>
                    <a:gd name="T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9">
                      <a:moveTo>
                        <a:pt x="6" y="19"/>
                      </a:moveTo>
                      <a:lnTo>
                        <a:pt x="0" y="9"/>
                      </a:lnTo>
                      <a:lnTo>
                        <a:pt x="6" y="0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6" name="Freeform 198"/>
                <p:cNvSpPr>
                  <a:spLocks/>
                </p:cNvSpPr>
                <p:nvPr/>
              </p:nvSpPr>
              <p:spPr bwMode="auto">
                <a:xfrm>
                  <a:off x="6601002" y="3729245"/>
                  <a:ext cx="7739" cy="59053"/>
                </a:xfrm>
                <a:custGeom>
                  <a:avLst/>
                  <a:gdLst>
                    <a:gd name="T0" fmla="*/ 0 w 4"/>
                    <a:gd name="T1" fmla="*/ 0 h 19"/>
                    <a:gd name="T2" fmla="*/ 4 w 4"/>
                    <a:gd name="T3" fmla="*/ 9 h 19"/>
                    <a:gd name="T4" fmla="*/ 0 w 4"/>
                    <a:gd name="T5" fmla="*/ 19 h 19"/>
                    <a:gd name="T6" fmla="*/ 0 w 4"/>
                    <a:gd name="T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9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" name="Freeform 199"/>
                <p:cNvSpPr>
                  <a:spLocks/>
                </p:cNvSpPr>
                <p:nvPr/>
              </p:nvSpPr>
              <p:spPr bwMode="auto">
                <a:xfrm>
                  <a:off x="6601002" y="3648436"/>
                  <a:ext cx="7739" cy="55944"/>
                </a:xfrm>
                <a:custGeom>
                  <a:avLst/>
                  <a:gdLst>
                    <a:gd name="T0" fmla="*/ 0 w 4"/>
                    <a:gd name="T1" fmla="*/ 0 h 18"/>
                    <a:gd name="T2" fmla="*/ 4 w 4"/>
                    <a:gd name="T3" fmla="*/ 10 h 18"/>
                    <a:gd name="T4" fmla="*/ 0 w 4"/>
                    <a:gd name="T5" fmla="*/ 18 h 18"/>
                    <a:gd name="T6" fmla="*/ 0 w 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8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0" name="Freeform 202"/>
                <p:cNvSpPr>
                  <a:spLocks/>
                </p:cNvSpPr>
                <p:nvPr/>
              </p:nvSpPr>
              <p:spPr bwMode="auto">
                <a:xfrm>
                  <a:off x="2704297" y="2694274"/>
                  <a:ext cx="862925" cy="279722"/>
                </a:xfrm>
                <a:custGeom>
                  <a:avLst/>
                  <a:gdLst>
                    <a:gd name="T0" fmla="*/ 446 w 446"/>
                    <a:gd name="T1" fmla="*/ 82 h 90"/>
                    <a:gd name="T2" fmla="*/ 2 w 446"/>
                    <a:gd name="T3" fmla="*/ 0 h 90"/>
                    <a:gd name="T4" fmla="*/ 0 w 446"/>
                    <a:gd name="T5" fmla="*/ 9 h 90"/>
                    <a:gd name="T6" fmla="*/ 444 w 446"/>
                    <a:gd name="T7" fmla="*/ 90 h 90"/>
                    <a:gd name="T8" fmla="*/ 446 w 446"/>
                    <a:gd name="T9" fmla="*/ 8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6" h="90">
                      <a:moveTo>
                        <a:pt x="446" y="82"/>
                      </a:moveTo>
                      <a:lnTo>
                        <a:pt x="2" y="0"/>
                      </a:lnTo>
                      <a:lnTo>
                        <a:pt x="0" y="9"/>
                      </a:lnTo>
                      <a:lnTo>
                        <a:pt x="444" y="90"/>
                      </a:lnTo>
                      <a:lnTo>
                        <a:pt x="446" y="82"/>
                      </a:ln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1" name="Freeform 203"/>
                <p:cNvSpPr>
                  <a:spLocks/>
                </p:cNvSpPr>
                <p:nvPr/>
              </p:nvSpPr>
              <p:spPr bwMode="auto">
                <a:xfrm>
                  <a:off x="2704297" y="2694274"/>
                  <a:ext cx="862925" cy="279722"/>
                </a:xfrm>
                <a:custGeom>
                  <a:avLst/>
                  <a:gdLst>
                    <a:gd name="T0" fmla="*/ 446 w 446"/>
                    <a:gd name="T1" fmla="*/ 82 h 90"/>
                    <a:gd name="T2" fmla="*/ 2 w 446"/>
                    <a:gd name="T3" fmla="*/ 0 h 90"/>
                    <a:gd name="T4" fmla="*/ 0 w 446"/>
                    <a:gd name="T5" fmla="*/ 9 h 90"/>
                    <a:gd name="T6" fmla="*/ 444 w 446"/>
                    <a:gd name="T7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6" h="90">
                      <a:moveTo>
                        <a:pt x="446" y="82"/>
                      </a:moveTo>
                      <a:lnTo>
                        <a:pt x="2" y="0"/>
                      </a:lnTo>
                      <a:lnTo>
                        <a:pt x="0" y="9"/>
                      </a:lnTo>
                      <a:lnTo>
                        <a:pt x="444" y="9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2" name="Freeform 204"/>
                <p:cNvSpPr>
                  <a:spLocks/>
                </p:cNvSpPr>
                <p:nvPr/>
              </p:nvSpPr>
              <p:spPr bwMode="auto">
                <a:xfrm>
                  <a:off x="2489534" y="3029940"/>
                  <a:ext cx="1046732" cy="74593"/>
                </a:xfrm>
                <a:custGeom>
                  <a:avLst/>
                  <a:gdLst>
                    <a:gd name="T0" fmla="*/ 541 w 541"/>
                    <a:gd name="T1" fmla="*/ 16 h 24"/>
                    <a:gd name="T2" fmla="*/ 0 w 541"/>
                    <a:gd name="T3" fmla="*/ 0 h 24"/>
                    <a:gd name="T4" fmla="*/ 0 w 541"/>
                    <a:gd name="T5" fmla="*/ 8 h 24"/>
                    <a:gd name="T6" fmla="*/ 541 w 541"/>
                    <a:gd name="T7" fmla="*/ 24 h 24"/>
                    <a:gd name="T8" fmla="*/ 541 w 541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1" h="24">
                      <a:moveTo>
                        <a:pt x="541" y="16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541" y="24"/>
                      </a:lnTo>
                      <a:lnTo>
                        <a:pt x="541" y="16"/>
                      </a:ln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3" name="Freeform 205"/>
                <p:cNvSpPr>
                  <a:spLocks/>
                </p:cNvSpPr>
                <p:nvPr/>
              </p:nvSpPr>
              <p:spPr bwMode="auto">
                <a:xfrm>
                  <a:off x="2489534" y="3029940"/>
                  <a:ext cx="1046732" cy="74593"/>
                </a:xfrm>
                <a:custGeom>
                  <a:avLst/>
                  <a:gdLst>
                    <a:gd name="T0" fmla="*/ 541 w 541"/>
                    <a:gd name="T1" fmla="*/ 16 h 24"/>
                    <a:gd name="T2" fmla="*/ 0 w 541"/>
                    <a:gd name="T3" fmla="*/ 0 h 24"/>
                    <a:gd name="T4" fmla="*/ 0 w 541"/>
                    <a:gd name="T5" fmla="*/ 8 h 24"/>
                    <a:gd name="T6" fmla="*/ 541 w 541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1" h="24">
                      <a:moveTo>
                        <a:pt x="541" y="16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541" y="2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4" name="Freeform 206"/>
                <p:cNvSpPr>
                  <a:spLocks/>
                </p:cNvSpPr>
                <p:nvPr/>
              </p:nvSpPr>
              <p:spPr bwMode="auto">
                <a:xfrm>
                  <a:off x="2127724" y="3157368"/>
                  <a:ext cx="1439498" cy="618498"/>
                </a:xfrm>
                <a:custGeom>
                  <a:avLst/>
                  <a:gdLst>
                    <a:gd name="T0" fmla="*/ 742 w 744"/>
                    <a:gd name="T1" fmla="*/ 0 h 199"/>
                    <a:gd name="T2" fmla="*/ 0 w 744"/>
                    <a:gd name="T3" fmla="*/ 191 h 199"/>
                    <a:gd name="T4" fmla="*/ 2 w 744"/>
                    <a:gd name="T5" fmla="*/ 199 h 199"/>
                    <a:gd name="T6" fmla="*/ 744 w 744"/>
                    <a:gd name="T7" fmla="*/ 8 h 199"/>
                    <a:gd name="T8" fmla="*/ 742 w 744"/>
                    <a:gd name="T9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4" h="199">
                      <a:moveTo>
                        <a:pt x="742" y="0"/>
                      </a:moveTo>
                      <a:lnTo>
                        <a:pt x="0" y="191"/>
                      </a:lnTo>
                      <a:lnTo>
                        <a:pt x="2" y="199"/>
                      </a:lnTo>
                      <a:lnTo>
                        <a:pt x="744" y="8"/>
                      </a:lnTo>
                      <a:lnTo>
                        <a:pt x="742" y="0"/>
                      </a:ln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5" name="Freeform 207"/>
                <p:cNvSpPr>
                  <a:spLocks/>
                </p:cNvSpPr>
                <p:nvPr/>
              </p:nvSpPr>
              <p:spPr bwMode="auto">
                <a:xfrm>
                  <a:off x="2127724" y="3157368"/>
                  <a:ext cx="1439498" cy="618498"/>
                </a:xfrm>
                <a:custGeom>
                  <a:avLst/>
                  <a:gdLst>
                    <a:gd name="T0" fmla="*/ 742 w 744"/>
                    <a:gd name="T1" fmla="*/ 0 h 199"/>
                    <a:gd name="T2" fmla="*/ 0 w 744"/>
                    <a:gd name="T3" fmla="*/ 191 h 199"/>
                    <a:gd name="T4" fmla="*/ 2 w 744"/>
                    <a:gd name="T5" fmla="*/ 199 h 199"/>
                    <a:gd name="T6" fmla="*/ 744 w 744"/>
                    <a:gd name="T7" fmla="*/ 8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44" h="199">
                      <a:moveTo>
                        <a:pt x="742" y="0"/>
                      </a:moveTo>
                      <a:lnTo>
                        <a:pt x="0" y="191"/>
                      </a:lnTo>
                      <a:lnTo>
                        <a:pt x="2" y="199"/>
                      </a:lnTo>
                      <a:lnTo>
                        <a:pt x="744" y="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8" name="Rectangle 245"/>
                <p:cNvSpPr>
                  <a:spLocks noChangeArrowheads="1"/>
                </p:cNvSpPr>
                <p:nvPr/>
              </p:nvSpPr>
              <p:spPr bwMode="auto">
                <a:xfrm>
                  <a:off x="1878134" y="3440200"/>
                  <a:ext cx="261200" cy="531473"/>
                </a:xfrm>
                <a:prstGeom prst="rect">
                  <a:avLst/>
                </a:prstGeom>
                <a:solidFill>
                  <a:srgbClr val="8EC5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9" name="Freeform 246"/>
                <p:cNvSpPr>
                  <a:spLocks/>
                </p:cNvSpPr>
                <p:nvPr/>
              </p:nvSpPr>
              <p:spPr bwMode="auto">
                <a:xfrm>
                  <a:off x="1870395" y="3427767"/>
                  <a:ext cx="276678" cy="556337"/>
                </a:xfrm>
                <a:custGeom>
                  <a:avLst/>
                  <a:gdLst>
                    <a:gd name="T0" fmla="*/ 139 w 143"/>
                    <a:gd name="T1" fmla="*/ 175 h 179"/>
                    <a:gd name="T2" fmla="*/ 139 w 143"/>
                    <a:gd name="T3" fmla="*/ 171 h 179"/>
                    <a:gd name="T4" fmla="*/ 8 w 143"/>
                    <a:gd name="T5" fmla="*/ 171 h 179"/>
                    <a:gd name="T6" fmla="*/ 8 w 143"/>
                    <a:gd name="T7" fmla="*/ 8 h 179"/>
                    <a:gd name="T8" fmla="*/ 135 w 143"/>
                    <a:gd name="T9" fmla="*/ 8 h 179"/>
                    <a:gd name="T10" fmla="*/ 135 w 143"/>
                    <a:gd name="T11" fmla="*/ 175 h 179"/>
                    <a:gd name="T12" fmla="*/ 139 w 143"/>
                    <a:gd name="T13" fmla="*/ 175 h 179"/>
                    <a:gd name="T14" fmla="*/ 139 w 143"/>
                    <a:gd name="T15" fmla="*/ 171 h 179"/>
                    <a:gd name="T16" fmla="*/ 139 w 143"/>
                    <a:gd name="T17" fmla="*/ 175 h 179"/>
                    <a:gd name="T18" fmla="*/ 143 w 143"/>
                    <a:gd name="T19" fmla="*/ 175 h 179"/>
                    <a:gd name="T20" fmla="*/ 143 w 143"/>
                    <a:gd name="T21" fmla="*/ 0 h 179"/>
                    <a:gd name="T22" fmla="*/ 0 w 143"/>
                    <a:gd name="T23" fmla="*/ 0 h 179"/>
                    <a:gd name="T24" fmla="*/ 0 w 143"/>
                    <a:gd name="T25" fmla="*/ 179 h 179"/>
                    <a:gd name="T26" fmla="*/ 143 w 143"/>
                    <a:gd name="T27" fmla="*/ 179 h 179"/>
                    <a:gd name="T28" fmla="*/ 143 w 143"/>
                    <a:gd name="T29" fmla="*/ 175 h 179"/>
                    <a:gd name="T30" fmla="*/ 139 w 143"/>
                    <a:gd name="T31" fmla="*/ 175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3" h="179">
                      <a:moveTo>
                        <a:pt x="139" y="175"/>
                      </a:moveTo>
                      <a:lnTo>
                        <a:pt x="139" y="171"/>
                      </a:lnTo>
                      <a:lnTo>
                        <a:pt x="8" y="171"/>
                      </a:lnTo>
                      <a:lnTo>
                        <a:pt x="8" y="8"/>
                      </a:lnTo>
                      <a:lnTo>
                        <a:pt x="135" y="8"/>
                      </a:lnTo>
                      <a:lnTo>
                        <a:pt x="135" y="175"/>
                      </a:lnTo>
                      <a:lnTo>
                        <a:pt x="139" y="175"/>
                      </a:lnTo>
                      <a:lnTo>
                        <a:pt x="139" y="171"/>
                      </a:lnTo>
                      <a:lnTo>
                        <a:pt x="139" y="175"/>
                      </a:lnTo>
                      <a:lnTo>
                        <a:pt x="143" y="175"/>
                      </a:lnTo>
                      <a:lnTo>
                        <a:pt x="143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43" y="179"/>
                      </a:lnTo>
                      <a:lnTo>
                        <a:pt x="143" y="175"/>
                      </a:lnTo>
                      <a:lnTo>
                        <a:pt x="139" y="175"/>
                      </a:lnTo>
                      <a:close/>
                    </a:path>
                  </a:pathLst>
                </a:custGeom>
                <a:solidFill>
                  <a:srgbClr val="BAD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0" name="Freeform 247"/>
                <p:cNvSpPr>
                  <a:spLocks/>
                </p:cNvSpPr>
                <p:nvPr/>
              </p:nvSpPr>
              <p:spPr bwMode="auto">
                <a:xfrm>
                  <a:off x="1905221" y="3483712"/>
                  <a:ext cx="187677" cy="441339"/>
                </a:xfrm>
                <a:custGeom>
                  <a:avLst/>
                  <a:gdLst>
                    <a:gd name="T0" fmla="*/ 0 w 97"/>
                    <a:gd name="T1" fmla="*/ 65 h 142"/>
                    <a:gd name="T2" fmla="*/ 0 w 97"/>
                    <a:gd name="T3" fmla="*/ 81 h 142"/>
                    <a:gd name="T4" fmla="*/ 20 w 97"/>
                    <a:gd name="T5" fmla="*/ 81 h 142"/>
                    <a:gd name="T6" fmla="*/ 20 w 97"/>
                    <a:gd name="T7" fmla="*/ 110 h 142"/>
                    <a:gd name="T8" fmla="*/ 73 w 97"/>
                    <a:gd name="T9" fmla="*/ 142 h 142"/>
                    <a:gd name="T10" fmla="*/ 73 w 97"/>
                    <a:gd name="T11" fmla="*/ 110 h 142"/>
                    <a:gd name="T12" fmla="*/ 97 w 97"/>
                    <a:gd name="T13" fmla="*/ 110 h 142"/>
                    <a:gd name="T14" fmla="*/ 97 w 97"/>
                    <a:gd name="T15" fmla="*/ 98 h 142"/>
                    <a:gd name="T16" fmla="*/ 73 w 97"/>
                    <a:gd name="T17" fmla="*/ 98 h 142"/>
                    <a:gd name="T18" fmla="*/ 73 w 97"/>
                    <a:gd name="T19" fmla="*/ 79 h 142"/>
                    <a:gd name="T20" fmla="*/ 97 w 97"/>
                    <a:gd name="T21" fmla="*/ 79 h 142"/>
                    <a:gd name="T22" fmla="*/ 97 w 97"/>
                    <a:gd name="T23" fmla="*/ 65 h 142"/>
                    <a:gd name="T24" fmla="*/ 73 w 97"/>
                    <a:gd name="T25" fmla="*/ 65 h 142"/>
                    <a:gd name="T26" fmla="*/ 73 w 97"/>
                    <a:gd name="T27" fmla="*/ 49 h 142"/>
                    <a:gd name="T28" fmla="*/ 97 w 97"/>
                    <a:gd name="T29" fmla="*/ 49 h 142"/>
                    <a:gd name="T30" fmla="*/ 97 w 97"/>
                    <a:gd name="T31" fmla="*/ 35 h 142"/>
                    <a:gd name="T32" fmla="*/ 71 w 97"/>
                    <a:gd name="T33" fmla="*/ 35 h 142"/>
                    <a:gd name="T34" fmla="*/ 71 w 97"/>
                    <a:gd name="T35" fmla="*/ 0 h 142"/>
                    <a:gd name="T36" fmla="*/ 20 w 97"/>
                    <a:gd name="T37" fmla="*/ 39 h 142"/>
                    <a:gd name="T38" fmla="*/ 20 w 97"/>
                    <a:gd name="T39" fmla="*/ 65 h 142"/>
                    <a:gd name="T40" fmla="*/ 0 w 97"/>
                    <a:gd name="T41" fmla="*/ 65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42">
                      <a:moveTo>
                        <a:pt x="0" y="65"/>
                      </a:moveTo>
                      <a:lnTo>
                        <a:pt x="0" y="81"/>
                      </a:lnTo>
                      <a:lnTo>
                        <a:pt x="20" y="81"/>
                      </a:lnTo>
                      <a:lnTo>
                        <a:pt x="20" y="110"/>
                      </a:lnTo>
                      <a:lnTo>
                        <a:pt x="73" y="142"/>
                      </a:lnTo>
                      <a:lnTo>
                        <a:pt x="73" y="110"/>
                      </a:lnTo>
                      <a:lnTo>
                        <a:pt x="97" y="110"/>
                      </a:lnTo>
                      <a:lnTo>
                        <a:pt x="97" y="98"/>
                      </a:lnTo>
                      <a:lnTo>
                        <a:pt x="73" y="98"/>
                      </a:lnTo>
                      <a:lnTo>
                        <a:pt x="73" y="79"/>
                      </a:lnTo>
                      <a:lnTo>
                        <a:pt x="97" y="79"/>
                      </a:lnTo>
                      <a:lnTo>
                        <a:pt x="97" y="65"/>
                      </a:lnTo>
                      <a:lnTo>
                        <a:pt x="73" y="65"/>
                      </a:lnTo>
                      <a:lnTo>
                        <a:pt x="73" y="49"/>
                      </a:lnTo>
                      <a:lnTo>
                        <a:pt x="97" y="49"/>
                      </a:lnTo>
                      <a:lnTo>
                        <a:pt x="97" y="35"/>
                      </a:lnTo>
                      <a:lnTo>
                        <a:pt x="71" y="35"/>
                      </a:lnTo>
                      <a:lnTo>
                        <a:pt x="71" y="0"/>
                      </a:lnTo>
                      <a:lnTo>
                        <a:pt x="20" y="39"/>
                      </a:lnTo>
                      <a:lnTo>
                        <a:pt x="2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1" name="Freeform 248"/>
                <p:cNvSpPr>
                  <a:spLocks/>
                </p:cNvSpPr>
                <p:nvPr/>
              </p:nvSpPr>
              <p:spPr bwMode="auto">
                <a:xfrm>
                  <a:off x="1897482" y="3465064"/>
                  <a:ext cx="203156" cy="472420"/>
                </a:xfrm>
                <a:custGeom>
                  <a:avLst/>
                  <a:gdLst>
                    <a:gd name="T0" fmla="*/ 0 w 52"/>
                    <a:gd name="T1" fmla="*/ 35 h 75"/>
                    <a:gd name="T2" fmla="*/ 1 w 52"/>
                    <a:gd name="T3" fmla="*/ 45 h 75"/>
                    <a:gd name="T4" fmla="*/ 10 w 52"/>
                    <a:gd name="T5" fmla="*/ 45 h 75"/>
                    <a:gd name="T6" fmla="*/ 11 w 52"/>
                    <a:gd name="T7" fmla="*/ 58 h 75"/>
                    <a:gd name="T8" fmla="*/ 39 w 52"/>
                    <a:gd name="T9" fmla="*/ 75 h 75"/>
                    <a:gd name="T10" fmla="*/ 40 w 52"/>
                    <a:gd name="T11" fmla="*/ 59 h 75"/>
                    <a:gd name="T12" fmla="*/ 52 w 52"/>
                    <a:gd name="T13" fmla="*/ 58 h 75"/>
                    <a:gd name="T14" fmla="*/ 52 w 52"/>
                    <a:gd name="T15" fmla="*/ 51 h 75"/>
                    <a:gd name="T16" fmla="*/ 50 w 52"/>
                    <a:gd name="T17" fmla="*/ 49 h 75"/>
                    <a:gd name="T18" fmla="*/ 40 w 52"/>
                    <a:gd name="T19" fmla="*/ 44 h 75"/>
                    <a:gd name="T20" fmla="*/ 52 w 52"/>
                    <a:gd name="T21" fmla="*/ 44 h 75"/>
                    <a:gd name="T22" fmla="*/ 52 w 52"/>
                    <a:gd name="T23" fmla="*/ 35 h 75"/>
                    <a:gd name="T24" fmla="*/ 50 w 52"/>
                    <a:gd name="T25" fmla="*/ 33 h 75"/>
                    <a:gd name="T26" fmla="*/ 40 w 52"/>
                    <a:gd name="T27" fmla="*/ 29 h 75"/>
                    <a:gd name="T28" fmla="*/ 52 w 52"/>
                    <a:gd name="T29" fmla="*/ 28 h 75"/>
                    <a:gd name="T30" fmla="*/ 52 w 52"/>
                    <a:gd name="T31" fmla="*/ 20 h 75"/>
                    <a:gd name="T32" fmla="*/ 50 w 52"/>
                    <a:gd name="T33" fmla="*/ 18 h 75"/>
                    <a:gd name="T34" fmla="*/ 39 w 52"/>
                    <a:gd name="T35" fmla="*/ 3 h 75"/>
                    <a:gd name="T36" fmla="*/ 36 w 52"/>
                    <a:gd name="T37" fmla="*/ 1 h 75"/>
                    <a:gd name="T38" fmla="*/ 10 w 52"/>
                    <a:gd name="T39" fmla="*/ 22 h 75"/>
                    <a:gd name="T40" fmla="*/ 2 w 52"/>
                    <a:gd name="T41" fmla="*/ 33 h 75"/>
                    <a:gd name="T42" fmla="*/ 0 w 52"/>
                    <a:gd name="T43" fmla="*/ 35 h 75"/>
                    <a:gd name="T44" fmla="*/ 2 w 52"/>
                    <a:gd name="T45" fmla="*/ 37 h 75"/>
                    <a:gd name="T46" fmla="*/ 13 w 52"/>
                    <a:gd name="T47" fmla="*/ 36 h 75"/>
                    <a:gd name="T48" fmla="*/ 14 w 52"/>
                    <a:gd name="T49" fmla="*/ 23 h 75"/>
                    <a:gd name="T50" fmla="*/ 35 w 52"/>
                    <a:gd name="T51" fmla="*/ 20 h 75"/>
                    <a:gd name="T52" fmla="*/ 37 w 52"/>
                    <a:gd name="T53" fmla="*/ 22 h 75"/>
                    <a:gd name="T54" fmla="*/ 48 w 52"/>
                    <a:gd name="T55" fmla="*/ 25 h 75"/>
                    <a:gd name="T56" fmla="*/ 37 w 52"/>
                    <a:gd name="T57" fmla="*/ 25 h 75"/>
                    <a:gd name="T58" fmla="*/ 36 w 52"/>
                    <a:gd name="T59" fmla="*/ 35 h 75"/>
                    <a:gd name="T60" fmla="*/ 38 w 52"/>
                    <a:gd name="T61" fmla="*/ 37 h 75"/>
                    <a:gd name="T62" fmla="*/ 48 w 52"/>
                    <a:gd name="T63" fmla="*/ 40 h 75"/>
                    <a:gd name="T64" fmla="*/ 37 w 52"/>
                    <a:gd name="T65" fmla="*/ 41 h 75"/>
                    <a:gd name="T66" fmla="*/ 36 w 52"/>
                    <a:gd name="T67" fmla="*/ 51 h 75"/>
                    <a:gd name="T68" fmla="*/ 38 w 52"/>
                    <a:gd name="T69" fmla="*/ 53 h 75"/>
                    <a:gd name="T70" fmla="*/ 48 w 52"/>
                    <a:gd name="T71" fmla="*/ 55 h 75"/>
                    <a:gd name="T72" fmla="*/ 37 w 52"/>
                    <a:gd name="T73" fmla="*/ 55 h 75"/>
                    <a:gd name="T74" fmla="*/ 36 w 52"/>
                    <a:gd name="T75" fmla="*/ 70 h 75"/>
                    <a:gd name="T76" fmla="*/ 14 w 52"/>
                    <a:gd name="T77" fmla="*/ 43 h 75"/>
                    <a:gd name="T78" fmla="*/ 12 w 52"/>
                    <a:gd name="T79" fmla="*/ 41 h 75"/>
                    <a:gd name="T80" fmla="*/ 4 w 52"/>
                    <a:gd name="T81" fmla="*/ 35 h 75"/>
                    <a:gd name="T82" fmla="*/ 2 w 52"/>
                    <a:gd name="T83" fmla="*/ 37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2" h="75">
                      <a:moveTo>
                        <a:pt x="2" y="35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1" y="45"/>
                      </a:cubicBezTo>
                      <a:cubicBezTo>
                        <a:pt x="1" y="45"/>
                        <a:pt x="2" y="45"/>
                        <a:pt x="2" y="4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0" y="57"/>
                        <a:pt x="10" y="57"/>
                        <a:pt x="10" y="57"/>
                      </a:cubicBezTo>
                      <a:cubicBezTo>
                        <a:pt x="10" y="57"/>
                        <a:pt x="11" y="58"/>
                        <a:pt x="11" y="58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8" y="75"/>
                        <a:pt x="38" y="75"/>
                        <a:pt x="39" y="75"/>
                      </a:cubicBezTo>
                      <a:cubicBezTo>
                        <a:pt x="40" y="75"/>
                        <a:pt x="40" y="74"/>
                        <a:pt x="40" y="73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50" y="59"/>
                        <a:pt x="50" y="59"/>
                        <a:pt x="50" y="59"/>
                      </a:cubicBezTo>
                      <a:cubicBezTo>
                        <a:pt x="51" y="59"/>
                        <a:pt x="51" y="59"/>
                        <a:pt x="52" y="58"/>
                      </a:cubicBezTo>
                      <a:cubicBezTo>
                        <a:pt x="52" y="58"/>
                        <a:pt x="52" y="57"/>
                        <a:pt x="52" y="57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2" y="51"/>
                        <a:pt x="52" y="50"/>
                        <a:pt x="52" y="50"/>
                      </a:cubicBezTo>
                      <a:cubicBezTo>
                        <a:pt x="51" y="49"/>
                        <a:pt x="51" y="49"/>
                        <a:pt x="50" y="49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4"/>
                        <a:pt x="40" y="44"/>
                        <a:pt x="40" y="44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4"/>
                        <a:pt x="51" y="44"/>
                        <a:pt x="52" y="44"/>
                      </a:cubicBezTo>
                      <a:cubicBezTo>
                        <a:pt x="52" y="43"/>
                        <a:pt x="52" y="43"/>
                        <a:pt x="52" y="42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2" y="34"/>
                        <a:pt x="52" y="34"/>
                        <a:pt x="52" y="33"/>
                      </a:cubicBezTo>
                      <a:cubicBezTo>
                        <a:pt x="51" y="33"/>
                        <a:pt x="51" y="33"/>
                        <a:pt x="50" y="33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50" y="29"/>
                        <a:pt x="50" y="29"/>
                        <a:pt x="50" y="29"/>
                      </a:cubicBezTo>
                      <a:cubicBezTo>
                        <a:pt x="51" y="29"/>
                        <a:pt x="51" y="29"/>
                        <a:pt x="52" y="28"/>
                      </a:cubicBezTo>
                      <a:cubicBezTo>
                        <a:pt x="52" y="28"/>
                        <a:pt x="52" y="27"/>
                        <a:pt x="52" y="27"/>
                      </a:cubicBezTo>
                      <a:cubicBezTo>
                        <a:pt x="52" y="20"/>
                        <a:pt x="52" y="20"/>
                        <a:pt x="52" y="20"/>
                      </a:cubicBezTo>
                      <a:cubicBezTo>
                        <a:pt x="52" y="19"/>
                        <a:pt x="52" y="19"/>
                        <a:pt x="52" y="18"/>
                      </a:cubicBezTo>
                      <a:cubicBezTo>
                        <a:pt x="51" y="18"/>
                        <a:pt x="51" y="18"/>
                        <a:pt x="50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39" y="2"/>
                        <a:pt x="39" y="1"/>
                        <a:pt x="38" y="1"/>
                      </a:cubicBezTo>
                      <a:cubicBezTo>
                        <a:pt x="37" y="0"/>
                        <a:pt x="37" y="0"/>
                        <a:pt x="36" y="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0" y="20"/>
                        <a:pt x="10" y="21"/>
                        <a:pt x="10" y="22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3"/>
                        <a:pt x="1" y="33"/>
                        <a:pt x="1" y="33"/>
                      </a:cubicBezTo>
                      <a:cubicBezTo>
                        <a:pt x="0" y="34"/>
                        <a:pt x="0" y="34"/>
                        <a:pt x="0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7"/>
                        <a:pt x="13" y="37"/>
                        <a:pt x="13" y="36"/>
                      </a:cubicBezTo>
                      <a:cubicBezTo>
                        <a:pt x="14" y="36"/>
                        <a:pt x="14" y="35"/>
                        <a:pt x="14" y="3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5" y="20"/>
                        <a:pt x="35" y="21"/>
                        <a:pt x="36" y="21"/>
                      </a:cubicBezTo>
                      <a:cubicBezTo>
                        <a:pt x="36" y="22"/>
                        <a:pt x="37" y="22"/>
                        <a:pt x="37" y="22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7" y="25"/>
                        <a:pt x="37" y="25"/>
                      </a:cubicBezTo>
                      <a:cubicBezTo>
                        <a:pt x="36" y="26"/>
                        <a:pt x="36" y="26"/>
                        <a:pt x="36" y="27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6"/>
                        <a:pt x="37" y="36"/>
                      </a:cubicBezTo>
                      <a:cubicBezTo>
                        <a:pt x="37" y="37"/>
                        <a:pt x="38" y="37"/>
                        <a:pt x="38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8" y="40"/>
                        <a:pt x="48" y="40"/>
                        <a:pt x="48" y="40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8" y="40"/>
                        <a:pt x="37" y="40"/>
                        <a:pt x="37" y="41"/>
                      </a:cubicBezTo>
                      <a:cubicBezTo>
                        <a:pt x="36" y="41"/>
                        <a:pt x="36" y="42"/>
                        <a:pt x="36" y="42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6" y="52"/>
                        <a:pt x="36" y="52"/>
                        <a:pt x="37" y="53"/>
                      </a:cubicBezTo>
                      <a:cubicBezTo>
                        <a:pt x="37" y="53"/>
                        <a:pt x="38" y="53"/>
                        <a:pt x="38" y="53"/>
                      </a:cubicBez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48" y="55"/>
                        <a:pt x="48" y="55"/>
                        <a:pt x="48" y="55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8" y="55"/>
                        <a:pt x="37" y="55"/>
                        <a:pt x="37" y="55"/>
                      </a:cubicBezTo>
                      <a:cubicBezTo>
                        <a:pt x="36" y="56"/>
                        <a:pt x="36" y="56"/>
                        <a:pt x="36" y="57"/>
                      </a:cubicBezTo>
                      <a:cubicBezTo>
                        <a:pt x="36" y="70"/>
                        <a:pt x="36" y="70"/>
                        <a:pt x="36" y="70"/>
                      </a:cubicBezTo>
                      <a:cubicBezTo>
                        <a:pt x="14" y="55"/>
                        <a:pt x="14" y="55"/>
                        <a:pt x="14" y="55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3"/>
                        <a:pt x="14" y="42"/>
                        <a:pt x="14" y="42"/>
                      </a:cubicBezTo>
                      <a:cubicBezTo>
                        <a:pt x="13" y="41"/>
                        <a:pt x="13" y="41"/>
                        <a:pt x="12" y="41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7"/>
                        <a:pt x="2" y="37"/>
                        <a:pt x="2" y="37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2" name="Freeform 249"/>
                <p:cNvSpPr>
                  <a:spLocks/>
                </p:cNvSpPr>
                <p:nvPr/>
              </p:nvSpPr>
              <p:spPr bwMode="auto">
                <a:xfrm>
                  <a:off x="2280574" y="2809270"/>
                  <a:ext cx="267004" cy="447555"/>
                </a:xfrm>
                <a:custGeom>
                  <a:avLst/>
                  <a:gdLst>
                    <a:gd name="T0" fmla="*/ 0 w 138"/>
                    <a:gd name="T1" fmla="*/ 0 h 144"/>
                    <a:gd name="T2" fmla="*/ 0 w 138"/>
                    <a:gd name="T3" fmla="*/ 144 h 144"/>
                    <a:gd name="T4" fmla="*/ 35 w 138"/>
                    <a:gd name="T5" fmla="*/ 144 h 144"/>
                    <a:gd name="T6" fmla="*/ 102 w 138"/>
                    <a:gd name="T7" fmla="*/ 110 h 144"/>
                    <a:gd name="T8" fmla="*/ 138 w 138"/>
                    <a:gd name="T9" fmla="*/ 110 h 144"/>
                    <a:gd name="T10" fmla="*/ 138 w 138"/>
                    <a:gd name="T11" fmla="*/ 39 h 144"/>
                    <a:gd name="T12" fmla="*/ 104 w 138"/>
                    <a:gd name="T13" fmla="*/ 39 h 144"/>
                    <a:gd name="T14" fmla="*/ 35 w 138"/>
                    <a:gd name="T15" fmla="*/ 0 h 144"/>
                    <a:gd name="T16" fmla="*/ 0 w 138"/>
                    <a:gd name="T17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35" y="144"/>
                      </a:lnTo>
                      <a:lnTo>
                        <a:pt x="102" y="110"/>
                      </a:lnTo>
                      <a:lnTo>
                        <a:pt x="138" y="110"/>
                      </a:lnTo>
                      <a:lnTo>
                        <a:pt x="138" y="39"/>
                      </a:lnTo>
                      <a:lnTo>
                        <a:pt x="104" y="39"/>
                      </a:lnTo>
                      <a:lnTo>
                        <a:pt x="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C5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3" name="Freeform 250"/>
                <p:cNvSpPr>
                  <a:spLocks/>
                </p:cNvSpPr>
                <p:nvPr/>
              </p:nvSpPr>
              <p:spPr bwMode="auto">
                <a:xfrm>
                  <a:off x="2272835" y="2796838"/>
                  <a:ext cx="282482" cy="472420"/>
                </a:xfrm>
                <a:custGeom>
                  <a:avLst/>
                  <a:gdLst>
                    <a:gd name="T0" fmla="*/ 4 w 146"/>
                    <a:gd name="T1" fmla="*/ 4 h 152"/>
                    <a:gd name="T2" fmla="*/ 0 w 146"/>
                    <a:gd name="T3" fmla="*/ 4 h 152"/>
                    <a:gd name="T4" fmla="*/ 0 w 146"/>
                    <a:gd name="T5" fmla="*/ 152 h 152"/>
                    <a:gd name="T6" fmla="*/ 39 w 146"/>
                    <a:gd name="T7" fmla="*/ 152 h 152"/>
                    <a:gd name="T8" fmla="*/ 106 w 146"/>
                    <a:gd name="T9" fmla="*/ 118 h 152"/>
                    <a:gd name="T10" fmla="*/ 146 w 146"/>
                    <a:gd name="T11" fmla="*/ 118 h 152"/>
                    <a:gd name="T12" fmla="*/ 146 w 146"/>
                    <a:gd name="T13" fmla="*/ 38 h 152"/>
                    <a:gd name="T14" fmla="*/ 108 w 146"/>
                    <a:gd name="T15" fmla="*/ 38 h 152"/>
                    <a:gd name="T16" fmla="*/ 41 w 146"/>
                    <a:gd name="T17" fmla="*/ 0 h 152"/>
                    <a:gd name="T18" fmla="*/ 0 w 146"/>
                    <a:gd name="T19" fmla="*/ 0 h 152"/>
                    <a:gd name="T20" fmla="*/ 0 w 146"/>
                    <a:gd name="T21" fmla="*/ 4 h 152"/>
                    <a:gd name="T22" fmla="*/ 4 w 146"/>
                    <a:gd name="T23" fmla="*/ 4 h 152"/>
                    <a:gd name="T24" fmla="*/ 4 w 146"/>
                    <a:gd name="T25" fmla="*/ 8 h 152"/>
                    <a:gd name="T26" fmla="*/ 39 w 146"/>
                    <a:gd name="T27" fmla="*/ 8 h 152"/>
                    <a:gd name="T28" fmla="*/ 106 w 146"/>
                    <a:gd name="T29" fmla="*/ 47 h 152"/>
                    <a:gd name="T30" fmla="*/ 138 w 146"/>
                    <a:gd name="T31" fmla="*/ 47 h 152"/>
                    <a:gd name="T32" fmla="*/ 138 w 146"/>
                    <a:gd name="T33" fmla="*/ 110 h 152"/>
                    <a:gd name="T34" fmla="*/ 104 w 146"/>
                    <a:gd name="T35" fmla="*/ 110 h 152"/>
                    <a:gd name="T36" fmla="*/ 37 w 146"/>
                    <a:gd name="T37" fmla="*/ 144 h 152"/>
                    <a:gd name="T38" fmla="*/ 8 w 146"/>
                    <a:gd name="T39" fmla="*/ 144 h 152"/>
                    <a:gd name="T40" fmla="*/ 8 w 146"/>
                    <a:gd name="T41" fmla="*/ 4 h 152"/>
                    <a:gd name="T42" fmla="*/ 4 w 146"/>
                    <a:gd name="T43" fmla="*/ 4 h 152"/>
                    <a:gd name="T44" fmla="*/ 4 w 146"/>
                    <a:gd name="T45" fmla="*/ 8 h 152"/>
                    <a:gd name="T46" fmla="*/ 4 w 146"/>
                    <a:gd name="T47" fmla="*/ 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6" h="152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0" y="152"/>
                      </a:lnTo>
                      <a:lnTo>
                        <a:pt x="39" y="152"/>
                      </a:lnTo>
                      <a:lnTo>
                        <a:pt x="106" y="118"/>
                      </a:lnTo>
                      <a:lnTo>
                        <a:pt x="146" y="118"/>
                      </a:lnTo>
                      <a:lnTo>
                        <a:pt x="146" y="38"/>
                      </a:lnTo>
                      <a:lnTo>
                        <a:pt x="108" y="38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39" y="8"/>
                      </a:lnTo>
                      <a:lnTo>
                        <a:pt x="106" y="47"/>
                      </a:lnTo>
                      <a:lnTo>
                        <a:pt x="138" y="47"/>
                      </a:lnTo>
                      <a:lnTo>
                        <a:pt x="138" y="110"/>
                      </a:lnTo>
                      <a:lnTo>
                        <a:pt x="104" y="110"/>
                      </a:lnTo>
                      <a:lnTo>
                        <a:pt x="37" y="144"/>
                      </a:lnTo>
                      <a:lnTo>
                        <a:pt x="8" y="144"/>
                      </a:ln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BAD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4" name="Freeform 251"/>
                <p:cNvSpPr>
                  <a:spLocks/>
                </p:cNvSpPr>
                <p:nvPr/>
              </p:nvSpPr>
              <p:spPr bwMode="auto">
                <a:xfrm>
                  <a:off x="2309596" y="2942916"/>
                  <a:ext cx="199286" cy="111889"/>
                </a:xfrm>
                <a:custGeom>
                  <a:avLst/>
                  <a:gdLst>
                    <a:gd name="T0" fmla="*/ 2 w 51"/>
                    <a:gd name="T1" fmla="*/ 4 h 18"/>
                    <a:gd name="T2" fmla="*/ 33 w 51"/>
                    <a:gd name="T3" fmla="*/ 4 h 18"/>
                    <a:gd name="T4" fmla="*/ 44 w 51"/>
                    <a:gd name="T5" fmla="*/ 14 h 18"/>
                    <a:gd name="T6" fmla="*/ 2 w 51"/>
                    <a:gd name="T7" fmla="*/ 14 h 18"/>
                    <a:gd name="T8" fmla="*/ 0 w 51"/>
                    <a:gd name="T9" fmla="*/ 16 h 18"/>
                    <a:gd name="T10" fmla="*/ 2 w 51"/>
                    <a:gd name="T11" fmla="*/ 18 h 18"/>
                    <a:gd name="T12" fmla="*/ 49 w 51"/>
                    <a:gd name="T13" fmla="*/ 18 h 18"/>
                    <a:gd name="T14" fmla="*/ 51 w 51"/>
                    <a:gd name="T15" fmla="*/ 17 h 18"/>
                    <a:gd name="T16" fmla="*/ 51 w 51"/>
                    <a:gd name="T17" fmla="*/ 15 h 18"/>
                    <a:gd name="T18" fmla="*/ 35 w 51"/>
                    <a:gd name="T19" fmla="*/ 0 h 18"/>
                    <a:gd name="T20" fmla="*/ 34 w 51"/>
                    <a:gd name="T21" fmla="*/ 0 h 18"/>
                    <a:gd name="T22" fmla="*/ 2 w 51"/>
                    <a:gd name="T23" fmla="*/ 0 h 18"/>
                    <a:gd name="T24" fmla="*/ 0 w 51"/>
                    <a:gd name="T25" fmla="*/ 2 h 18"/>
                    <a:gd name="T26" fmla="*/ 2 w 51"/>
                    <a:gd name="T27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18">
                      <a:moveTo>
                        <a:pt x="2" y="4"/>
                      </a:move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0" y="17"/>
                        <a:pt x="0" y="18"/>
                        <a:pt x="2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50" y="18"/>
                        <a:pt x="51" y="18"/>
                        <a:pt x="51" y="17"/>
                      </a:cubicBezTo>
                      <a:cubicBezTo>
                        <a:pt x="51" y="16"/>
                        <a:pt x="51" y="15"/>
                        <a:pt x="51" y="15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5" name="Freeform 252"/>
                <p:cNvSpPr>
                  <a:spLocks/>
                </p:cNvSpPr>
                <p:nvPr/>
              </p:nvSpPr>
              <p:spPr bwMode="auto">
                <a:xfrm>
                  <a:off x="2309596" y="3029940"/>
                  <a:ext cx="199286" cy="114998"/>
                </a:xfrm>
                <a:custGeom>
                  <a:avLst/>
                  <a:gdLst>
                    <a:gd name="T0" fmla="*/ 2 w 51"/>
                    <a:gd name="T1" fmla="*/ 18 h 18"/>
                    <a:gd name="T2" fmla="*/ 34 w 51"/>
                    <a:gd name="T3" fmla="*/ 18 h 18"/>
                    <a:gd name="T4" fmla="*/ 35 w 51"/>
                    <a:gd name="T5" fmla="*/ 18 h 18"/>
                    <a:gd name="T6" fmla="*/ 51 w 51"/>
                    <a:gd name="T7" fmla="*/ 4 h 18"/>
                    <a:gd name="T8" fmla="*/ 51 w 51"/>
                    <a:gd name="T9" fmla="*/ 1 h 18"/>
                    <a:gd name="T10" fmla="*/ 49 w 51"/>
                    <a:gd name="T11" fmla="*/ 0 h 18"/>
                    <a:gd name="T12" fmla="*/ 2 w 51"/>
                    <a:gd name="T13" fmla="*/ 0 h 18"/>
                    <a:gd name="T14" fmla="*/ 0 w 51"/>
                    <a:gd name="T15" fmla="*/ 2 h 18"/>
                    <a:gd name="T16" fmla="*/ 2 w 51"/>
                    <a:gd name="T17" fmla="*/ 4 h 18"/>
                    <a:gd name="T18" fmla="*/ 44 w 51"/>
                    <a:gd name="T19" fmla="*/ 4 h 18"/>
                    <a:gd name="T20" fmla="*/ 33 w 51"/>
                    <a:gd name="T21" fmla="*/ 15 h 18"/>
                    <a:gd name="T22" fmla="*/ 2 w 51"/>
                    <a:gd name="T23" fmla="*/ 15 h 18"/>
                    <a:gd name="T24" fmla="*/ 0 w 51"/>
                    <a:gd name="T25" fmla="*/ 17 h 18"/>
                    <a:gd name="T26" fmla="*/ 2 w 51"/>
                    <a:gd name="T2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18">
                      <a:moveTo>
                        <a:pt x="2" y="18"/>
                      </a:move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5" y="18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3"/>
                        <a:pt x="51" y="2"/>
                        <a:pt x="51" y="1"/>
                      </a:cubicBezTo>
                      <a:cubicBezTo>
                        <a:pt x="51" y="1"/>
                        <a:pt x="50" y="0"/>
                        <a:pt x="4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2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0" y="15"/>
                        <a:pt x="0" y="15"/>
                        <a:pt x="0" y="17"/>
                      </a:cubicBezTo>
                      <a:cubicBezTo>
                        <a:pt x="0" y="18"/>
                        <a:pt x="0" y="18"/>
                        <a:pt x="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Rectangle 253"/>
                <p:cNvSpPr>
                  <a:spLocks noChangeArrowheads="1"/>
                </p:cNvSpPr>
                <p:nvPr/>
              </p:nvSpPr>
              <p:spPr bwMode="auto">
                <a:xfrm>
                  <a:off x="2489534" y="2998860"/>
                  <a:ext cx="34827" cy="870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TextBox 275"/>
                <p:cNvSpPr txBox="1"/>
                <p:nvPr/>
              </p:nvSpPr>
              <p:spPr>
                <a:xfrm>
                  <a:off x="6335935" y="2486483"/>
                  <a:ext cx="661703" cy="421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DC</a:t>
                  </a:r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TextBox 276"/>
                <p:cNvSpPr txBox="1"/>
                <p:nvPr/>
              </p:nvSpPr>
              <p:spPr>
                <a:xfrm>
                  <a:off x="5780644" y="3653448"/>
                  <a:ext cx="661703" cy="421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DC</a:t>
                  </a:r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>
                  <a:off x="1376730" y="3561413"/>
                  <a:ext cx="5804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OLT</a:t>
                  </a:r>
                  <a:endParaRPr 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1712224" y="2857230"/>
                  <a:ext cx="6781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MSAN</a:t>
                  </a:r>
                  <a:endParaRPr 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>
                  <a:off x="2039713" y="2407460"/>
                  <a:ext cx="6781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LTE</a:t>
                  </a:r>
                  <a:endParaRPr 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TextBox 288"/>
                <p:cNvSpPr txBox="1"/>
                <p:nvPr/>
              </p:nvSpPr>
              <p:spPr>
                <a:xfrm>
                  <a:off x="5115069" y="2625511"/>
                  <a:ext cx="5804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IPV6</a:t>
                  </a:r>
                  <a:endParaRPr 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>
                  <a:off x="4429179" y="3520814"/>
                  <a:ext cx="10116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Ethernet</a:t>
                  </a:r>
                  <a:endParaRPr 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" name="TextBox 290"/>
                <p:cNvSpPr txBox="1"/>
                <p:nvPr/>
              </p:nvSpPr>
              <p:spPr>
                <a:xfrm>
                  <a:off x="7368193" y="3051504"/>
                  <a:ext cx="9934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</a:t>
                  </a:r>
                  <a:endParaRPr 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TextBox 291"/>
                <p:cNvSpPr txBox="1"/>
                <p:nvPr/>
              </p:nvSpPr>
              <p:spPr>
                <a:xfrm>
                  <a:off x="6871449" y="3769116"/>
                  <a:ext cx="9934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Storage</a:t>
                  </a:r>
                  <a:endParaRPr 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247" name="Picture 124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5486" y="1433459"/>
                <a:ext cx="775673" cy="12460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751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373"/>
            <a:ext cx="9144000" cy="1143000"/>
          </a:xfrm>
        </p:spPr>
        <p:txBody>
          <a:bodyPr/>
          <a:lstStyle/>
          <a:p>
            <a:r>
              <a:rPr lang="en-US" altLang="zh-CN" sz="4000" dirty="0" smtClean="0"/>
              <a:t>Worldwide Ethernet Services</a:t>
            </a:r>
            <a:endParaRPr lang="en-US" altLang="zh-CN" sz="4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7850" y="6589713"/>
            <a:ext cx="1905000" cy="201612"/>
          </a:xfrm>
          <a:prstGeom prst="rect">
            <a:avLst/>
          </a:prstGeom>
          <a:noFill/>
        </p:spPr>
        <p:txBody>
          <a:bodyPr/>
          <a:lstStyle/>
          <a:p>
            <a:pPr defTabSz="912813"/>
            <a:fld id="{8444C219-BD88-4F13-A2BD-E15D3681F2D0}" type="slidenum">
              <a:rPr lang="en-US" smtClean="0"/>
              <a:pPr defTabSz="912813"/>
              <a:t>11</a:t>
            </a:fld>
            <a:endParaRPr lang="en-US" dirty="0" smtClean="0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52400" y="1219200"/>
            <a:ext cx="3352800" cy="382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altLang="zh-CN" sz="2800" kern="0" dirty="0" smtClean="0">
                <a:solidFill>
                  <a:srgbClr val="2E98BA"/>
                </a:solidFill>
                <a:latin typeface="Arial" pitchFamily="34" charset="0"/>
                <a:cs typeface="Arial" pitchFamily="34" charset="0"/>
              </a:rPr>
              <a:t>Demand driven by</a:t>
            </a:r>
          </a:p>
          <a:p>
            <a:pPr marL="688975" lvl="1" indent="-231775">
              <a:lnSpc>
                <a:spcPct val="90000"/>
              </a:lnSpc>
              <a:spcBef>
                <a:spcPct val="20000"/>
              </a:spcBef>
              <a:buClr>
                <a:srgbClr val="2E98BA"/>
              </a:buClr>
              <a:buFont typeface="Arial" pitchFamily="34" charset="0"/>
              <a:buChar char="•"/>
              <a:defRPr/>
            </a:pPr>
            <a:r>
              <a:rPr lang="en-US" altLang="zh-CN" sz="2800" kern="0" dirty="0" smtClean="0">
                <a:latin typeface="Arial" pitchFamily="34" charset="0"/>
                <a:cs typeface="Arial" pitchFamily="34" charset="0"/>
              </a:rPr>
              <a:t>Enterprises</a:t>
            </a:r>
          </a:p>
          <a:p>
            <a:pPr marL="688975" lvl="1" indent="-231775">
              <a:lnSpc>
                <a:spcPct val="90000"/>
              </a:lnSpc>
              <a:spcBef>
                <a:spcPct val="20000"/>
              </a:spcBef>
              <a:buClr>
                <a:srgbClr val="2E98BA"/>
              </a:buClr>
              <a:buFont typeface="Arial" pitchFamily="34" charset="0"/>
              <a:buChar char="•"/>
              <a:defRPr/>
            </a:pPr>
            <a:r>
              <a:rPr lang="en-US" altLang="zh-CN" sz="2800" kern="0" dirty="0" smtClean="0">
                <a:latin typeface="Arial" pitchFamily="34" charset="0"/>
                <a:cs typeface="Arial" pitchFamily="34" charset="0"/>
              </a:rPr>
              <a:t>Cloud Services</a:t>
            </a:r>
          </a:p>
          <a:p>
            <a:pPr marL="688975" lvl="1" indent="-231775">
              <a:lnSpc>
                <a:spcPct val="90000"/>
              </a:lnSpc>
              <a:spcBef>
                <a:spcPct val="20000"/>
              </a:spcBef>
              <a:buClr>
                <a:srgbClr val="2E98BA"/>
              </a:buClr>
              <a:buFont typeface="Arial" pitchFamily="34" charset="0"/>
              <a:buChar char="•"/>
              <a:defRPr/>
            </a:pPr>
            <a:r>
              <a:rPr lang="en-US" altLang="zh-CN" sz="2800" kern="0" dirty="0" smtClean="0">
                <a:latin typeface="Arial" pitchFamily="34" charset="0"/>
                <a:cs typeface="Arial" pitchFamily="34" charset="0"/>
              </a:rPr>
              <a:t>Mobile backhaul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/>
            </a:pPr>
            <a:endParaRPr lang="en-US" altLang="zh-CN" sz="28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4267200" y="4648200"/>
            <a:ext cx="397763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rgbClr val="FF0000"/>
              </a:buClr>
              <a:buSzPct val="70000"/>
              <a:buFont typeface="Marlett" pitchFamily="2" charset="2"/>
              <a:buNone/>
            </a:pPr>
            <a:r>
              <a:rPr lang="en-US" altLang="zh-CN" sz="1300" b="1" i="1" dirty="0">
                <a:solidFill>
                  <a:srgbClr val="4D4D4D"/>
                </a:solidFill>
                <a:ea typeface="SimSun" pitchFamily="2" charset="-122"/>
              </a:rPr>
              <a:t>Business applications for Ethernet Services include Dedicated Internet Access (DIA), Ethernet Private Lines, Ethernet LAN / VPLS, and Ethernet access to other network services (e.g., IP/MPLS VPNs, Frame Relay, etc.). </a:t>
            </a:r>
            <a:endParaRPr lang="zh-CN" altLang="en-US" sz="1300" b="1" i="1" dirty="0">
              <a:solidFill>
                <a:srgbClr val="4D4D4D"/>
              </a:solidFill>
              <a:ea typeface="SimSun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56" y="990600"/>
            <a:ext cx="425797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82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47"/>
            <a:ext cx="9144000" cy="1143000"/>
          </a:xfrm>
        </p:spPr>
        <p:txBody>
          <a:bodyPr/>
          <a:lstStyle/>
          <a:p>
            <a:r>
              <a:rPr lang="en-US" sz="4000" dirty="0" smtClean="0"/>
              <a:t>Agile Ethernet Services</a:t>
            </a:r>
            <a:endParaRPr lang="en-US" sz="4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7850" y="6589713"/>
            <a:ext cx="1905000" cy="201612"/>
          </a:xfrm>
          <a:prstGeom prst="rect">
            <a:avLst/>
          </a:prstGeom>
          <a:noFill/>
        </p:spPr>
        <p:txBody>
          <a:bodyPr/>
          <a:lstStyle/>
          <a:p>
            <a:pPr defTabSz="912813"/>
            <a:fld id="{8444C219-BD88-4F13-A2BD-E15D3681F2D0}" type="slidenum">
              <a:rPr lang="en-US" smtClean="0"/>
              <a:pPr defTabSz="912813"/>
              <a:t>12</a:t>
            </a:fld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88199" y="1225307"/>
            <a:ext cx="2231201" cy="1378699"/>
            <a:chOff x="469156" y="1315571"/>
            <a:chExt cx="2800923" cy="164296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315571"/>
              <a:ext cx="211455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69156" y="2555089"/>
              <a:ext cx="2800923" cy="403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gradFill flip="none" rotWithShape="1">
                    <a:gsLst>
                      <a:gs pos="0">
                        <a:srgbClr val="558ED5">
                          <a:shade val="30000"/>
                          <a:satMod val="115000"/>
                        </a:srgbClr>
                      </a:gs>
                      <a:gs pos="50000">
                        <a:srgbClr val="558ED5">
                          <a:shade val="67500"/>
                          <a:satMod val="115000"/>
                        </a:srgbClr>
                      </a:gs>
                      <a:gs pos="100000">
                        <a:srgbClr val="558ED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pPr algn="ctr"/>
              <a:r>
                <a:rPr lang="en-US" sz="1600" dirty="0" smtClean="0"/>
                <a:t>Virtual Private Line</a:t>
              </a:r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5518" y="2879939"/>
            <a:ext cx="2213882" cy="1395625"/>
            <a:chOff x="3166093" y="1295400"/>
            <a:chExt cx="2779181" cy="166313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759" y="1295400"/>
              <a:ext cx="211455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166093" y="2555089"/>
              <a:ext cx="2779181" cy="403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gradFill flip="none" rotWithShape="1">
                    <a:gsLst>
                      <a:gs pos="0">
                        <a:srgbClr val="558ED5">
                          <a:shade val="30000"/>
                          <a:satMod val="115000"/>
                        </a:srgbClr>
                      </a:gs>
                      <a:gs pos="50000">
                        <a:srgbClr val="558ED5">
                          <a:shade val="67500"/>
                          <a:satMod val="115000"/>
                        </a:srgbClr>
                      </a:gs>
                      <a:gs pos="100000">
                        <a:srgbClr val="558ED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rPr>
                <a:t>Private Line</a:t>
              </a:r>
              <a:endParaRPr lang="en-US" sz="1600" b="1" dirty="0">
                <a:gradFill flip="none" rotWithShape="1">
                  <a:gsLst>
                    <a:gs pos="0">
                      <a:srgbClr val="558ED5">
                        <a:shade val="30000"/>
                        <a:satMod val="115000"/>
                      </a:srgbClr>
                    </a:gs>
                    <a:gs pos="50000">
                      <a:srgbClr val="558ED5">
                        <a:shade val="67500"/>
                        <a:satMod val="115000"/>
                      </a:srgbClr>
                    </a:gs>
                    <a:gs pos="100000">
                      <a:srgbClr val="558ED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3939" y="4496146"/>
            <a:ext cx="2305461" cy="1403227"/>
            <a:chOff x="5966491" y="1295400"/>
            <a:chExt cx="2894145" cy="167219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120" y="1295400"/>
              <a:ext cx="2114550" cy="129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966491" y="2564148"/>
              <a:ext cx="2894145" cy="40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gradFill flip="none" rotWithShape="1">
                    <a:gsLst>
                      <a:gs pos="0">
                        <a:srgbClr val="558ED5">
                          <a:shade val="30000"/>
                          <a:satMod val="115000"/>
                        </a:srgbClr>
                      </a:gs>
                      <a:gs pos="50000">
                        <a:srgbClr val="558ED5">
                          <a:shade val="67500"/>
                          <a:satMod val="115000"/>
                        </a:srgbClr>
                      </a:gs>
                      <a:gs pos="100000">
                        <a:srgbClr val="558ED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rPr>
                <a:t>DIA</a:t>
              </a:r>
              <a:endParaRPr lang="en-US" sz="1600" b="1" dirty="0">
                <a:gradFill flip="none" rotWithShape="1">
                  <a:gsLst>
                    <a:gs pos="0">
                      <a:srgbClr val="558ED5">
                        <a:shade val="30000"/>
                        <a:satMod val="115000"/>
                      </a:srgbClr>
                    </a:gs>
                    <a:gs pos="50000">
                      <a:srgbClr val="558ED5">
                        <a:shade val="67500"/>
                        <a:satMod val="115000"/>
                      </a:srgbClr>
                    </a:gs>
                    <a:gs pos="100000">
                      <a:srgbClr val="558ED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76600" y="1298356"/>
            <a:ext cx="563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altLang="zh-CN" sz="2800" kern="0" dirty="0">
                <a:solidFill>
                  <a:srgbClr val="2E98BA"/>
                </a:solidFill>
                <a:latin typeface="Arial" panose="020B0604020202020204" pitchFamily="34" charset="0"/>
                <a:cs typeface="Arial" pitchFamily="34" charset="0"/>
              </a:rPr>
              <a:t>Inherent advantages</a:t>
            </a:r>
          </a:p>
          <a:p>
            <a:pPr marL="800100" lvl="1" indent="-342900">
              <a:buClr>
                <a:srgbClr val="2E98BA"/>
              </a:buClr>
              <a:buFont typeface="Arial" panose="020B0604020202020204" pitchFamily="34" charset="0"/>
              <a:buChar char="•"/>
            </a:pPr>
            <a:r>
              <a:rPr lang="en-US" altLang="zh-CN" sz="2800" kern="0" dirty="0">
                <a:latin typeface="Arial" panose="020B0604020202020204" pitchFamily="34" charset="0"/>
                <a:cs typeface="Arial" panose="020B0604020202020204" pitchFamily="34" charset="0"/>
              </a:rPr>
              <a:t>Native format</a:t>
            </a:r>
          </a:p>
          <a:p>
            <a:pPr marL="800100" lvl="1" indent="-342900">
              <a:buClr>
                <a:srgbClr val="2E98BA"/>
              </a:buClr>
              <a:buFont typeface="Arial" panose="020B0604020202020204" pitchFamily="34" charset="0"/>
              <a:buChar char="•"/>
            </a:pPr>
            <a:r>
              <a:rPr lang="en-US" altLang="zh-CN" sz="2800" kern="0" dirty="0">
                <a:latin typeface="Arial" panose="020B0604020202020204" pitchFamily="34" charset="0"/>
                <a:cs typeface="Arial" panose="020B0604020202020204" pitchFamily="34" charset="0"/>
              </a:rPr>
              <a:t>Statistical Multiplexing</a:t>
            </a:r>
          </a:p>
          <a:p>
            <a:pPr marL="800100" lvl="1" indent="-342900">
              <a:buClr>
                <a:srgbClr val="2E98BA"/>
              </a:buClr>
              <a:buFont typeface="Arial" panose="020B0604020202020204" pitchFamily="34" charset="0"/>
              <a:buChar char="•"/>
            </a:pPr>
            <a:r>
              <a:rPr lang="en-US" altLang="zh-CN" sz="2800" kern="0" dirty="0">
                <a:latin typeface="Arial" panose="020B0604020202020204" pitchFamily="34" charset="0"/>
                <a:cs typeface="Arial" panose="020B0604020202020204" pitchFamily="34" charset="0"/>
              </a:rPr>
              <a:t>Low Cost</a:t>
            </a:r>
          </a:p>
          <a:p>
            <a:pPr marL="800100" lvl="1" indent="-342900">
              <a:buClr>
                <a:srgbClr val="2E98BA"/>
              </a:buClr>
              <a:buFont typeface="Arial" panose="020B0604020202020204" pitchFamily="34" charset="0"/>
              <a:buChar char="•"/>
            </a:pPr>
            <a:r>
              <a:rPr lang="en-US" altLang="zh-CN" sz="2800" kern="0" dirty="0"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US" altLang="zh-CN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Simplicity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altLang="zh-CN" sz="2800" kern="0" dirty="0" smtClean="0">
                <a:solidFill>
                  <a:srgbClr val="2E98BA"/>
                </a:solidFill>
                <a:latin typeface="Arial" pitchFamily="34" charset="0"/>
                <a:cs typeface="Arial" pitchFamily="34" charset="0"/>
              </a:rPr>
              <a:t>Challenges</a:t>
            </a:r>
            <a:endParaRPr lang="en-US" altLang="zh-CN" sz="2800" kern="0" dirty="0">
              <a:solidFill>
                <a:srgbClr val="2E98BA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rgbClr val="2E98BA"/>
              </a:buClr>
              <a:buFont typeface="Arial" panose="020B0604020202020204" pitchFamily="34" charset="0"/>
              <a:buChar char="•"/>
            </a:pPr>
            <a:r>
              <a:rPr lang="en-US" altLang="zh-CN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Shared Service</a:t>
            </a:r>
            <a:endParaRPr lang="en-US" altLang="zh-CN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2E98BA"/>
              </a:buClr>
              <a:buFont typeface="Arial" panose="020B0604020202020204" pitchFamily="34" charset="0"/>
              <a:buChar char="•"/>
            </a:pPr>
            <a:r>
              <a:rPr lang="en-US" altLang="zh-CN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Require SLA Management</a:t>
            </a:r>
          </a:p>
          <a:p>
            <a:pPr marL="1257300" lvl="2" indent="-342900">
              <a:buClr>
                <a:srgbClr val="2E98BA"/>
              </a:buClr>
              <a:buFont typeface="Arial" panose="020B0604020202020204" pitchFamily="34" charset="0"/>
              <a:buChar char="•"/>
            </a:pPr>
            <a:r>
              <a:rPr lang="en-US" altLang="zh-CN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ITU.T 1731</a:t>
            </a:r>
            <a:endParaRPr lang="en-US" altLang="zh-CN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Agile Tool - SLA Management </a:t>
            </a:r>
            <a:endParaRPr lang="en-US" sz="4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7850" y="6589713"/>
            <a:ext cx="1905000" cy="201612"/>
          </a:xfrm>
          <a:prstGeom prst="rect">
            <a:avLst/>
          </a:prstGeom>
          <a:noFill/>
        </p:spPr>
        <p:txBody>
          <a:bodyPr/>
          <a:lstStyle/>
          <a:p>
            <a:pPr defTabSz="912813"/>
            <a:fld id="{8444C219-BD88-4F13-A2BD-E15D3681F2D0}" type="slidenum">
              <a:rPr lang="en-US" smtClean="0"/>
              <a:pPr defTabSz="912813"/>
              <a:t>13</a:t>
            </a:fld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33466"/>
            <a:ext cx="6781800" cy="2527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0" y="1170296"/>
            <a:ext cx="5051820" cy="201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Agile Tool - Customer Portals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104760"/>
            <a:ext cx="7772400" cy="1600200"/>
          </a:xfrm>
        </p:spPr>
        <p:txBody>
          <a:bodyPr>
            <a:normAutofit/>
          </a:bodyPr>
          <a:lstStyle/>
          <a:p>
            <a:pPr>
              <a:buClr>
                <a:srgbClr val="2E98BA"/>
              </a:buClr>
            </a:pPr>
            <a:r>
              <a:rPr lang="en-US" sz="2800" dirty="0" smtClean="0"/>
              <a:t>Self-Service</a:t>
            </a:r>
          </a:p>
          <a:p>
            <a:pPr>
              <a:buClr>
                <a:srgbClr val="2E98BA"/>
              </a:buClr>
            </a:pPr>
            <a:r>
              <a:rPr lang="en-US" sz="2800" dirty="0" smtClean="0"/>
              <a:t>Transparency Customer Interface</a:t>
            </a:r>
          </a:p>
          <a:p>
            <a:pPr>
              <a:buClr>
                <a:srgbClr val="2E98BA"/>
              </a:buClr>
            </a:pPr>
            <a:r>
              <a:rPr lang="en-US" sz="2800" dirty="0" smtClean="0"/>
              <a:t>Allows Customers to track SLA Adherence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7850" y="6589713"/>
            <a:ext cx="1905000" cy="201612"/>
          </a:xfrm>
          <a:prstGeom prst="rect">
            <a:avLst/>
          </a:prstGeom>
          <a:noFill/>
        </p:spPr>
        <p:txBody>
          <a:bodyPr/>
          <a:lstStyle/>
          <a:p>
            <a:pPr defTabSz="912813"/>
            <a:fld id="{8444C219-BD88-4F13-A2BD-E15D3681F2D0}" type="slidenum">
              <a:rPr lang="en-US" smtClean="0"/>
              <a:pPr defTabSz="912813"/>
              <a:t>14</a:t>
            </a:fld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72719" y="2971800"/>
            <a:ext cx="8598563" cy="2771718"/>
            <a:chOff x="228600" y="2971800"/>
            <a:chExt cx="8598563" cy="2771718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2245" y="3352800"/>
              <a:ext cx="3934918" cy="23907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2" descr="C:\Users\gregg\AppData\Local\Temp\msohtmlclip1\01\clip_image0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971800"/>
              <a:ext cx="4411300" cy="25071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700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Current ICT Environment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1524000"/>
            <a:ext cx="1679214" cy="3429000"/>
          </a:xfrm>
          <a:prstGeom prst="roundRect">
            <a:avLst/>
          </a:prstGeom>
          <a:gradFill>
            <a:gsLst>
              <a:gs pos="0">
                <a:srgbClr val="2E98BA"/>
              </a:gs>
              <a:gs pos="100000">
                <a:srgbClr val="558ED5"/>
              </a:gs>
            </a:gsLst>
            <a:lin ang="27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Access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741003" y="1524000"/>
            <a:ext cx="1600200" cy="3429000"/>
          </a:xfrm>
          <a:prstGeom prst="roundRect">
            <a:avLst/>
          </a:prstGeom>
          <a:gradFill>
            <a:gsLst>
              <a:gs pos="0">
                <a:srgbClr val="2E98BA"/>
              </a:gs>
              <a:gs pos="100000">
                <a:srgbClr val="558ED5"/>
              </a:gs>
            </a:gsLst>
            <a:lin ang="27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Core</a:t>
            </a:r>
            <a:endParaRPr lang="en-US" sz="3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793392" y="1524000"/>
            <a:ext cx="1460018" cy="3429000"/>
          </a:xfrm>
          <a:prstGeom prst="roundRect">
            <a:avLst/>
          </a:prstGeom>
          <a:gradFill>
            <a:gsLst>
              <a:gs pos="0">
                <a:srgbClr val="2E98BA"/>
              </a:gs>
              <a:gs pos="100000">
                <a:srgbClr val="558ED5"/>
              </a:gs>
            </a:gsLst>
            <a:lin ang="27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IT</a:t>
            </a:r>
            <a:endParaRPr lang="en-US" sz="3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705600" y="1524000"/>
            <a:ext cx="1675032" cy="3429000"/>
          </a:xfrm>
          <a:prstGeom prst="roundRect">
            <a:avLst/>
          </a:prstGeom>
          <a:gradFill>
            <a:gsLst>
              <a:gs pos="0">
                <a:srgbClr val="2E98BA"/>
              </a:gs>
              <a:gs pos="100000">
                <a:srgbClr val="558ED5"/>
              </a:gs>
            </a:gsLst>
            <a:lin ang="27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Data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690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140725"/>
            <a:ext cx="7086600" cy="470311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dirty="0"/>
              <a:t>Agile Process - </a:t>
            </a:r>
            <a:r>
              <a:rPr lang="en-US" sz="4000" dirty="0" smtClean="0"/>
              <a:t>No </a:t>
            </a:r>
            <a:r>
              <a:rPr lang="en-US" sz="4000" dirty="0"/>
              <a:t>Silos</a:t>
            </a:r>
          </a:p>
        </p:txBody>
      </p:sp>
    </p:spTree>
    <p:extLst>
      <p:ext uri="{BB962C8B-B14F-4D97-AF65-F5344CB8AC3E}">
        <p14:creationId xmlns:p14="http://schemas.microsoft.com/office/powerpoint/2010/main" val="11128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C7D845"/>
              </a:buClr>
            </a:pPr>
            <a:r>
              <a:rPr lang="en-US" sz="4000" dirty="0"/>
              <a:t>Customer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95400"/>
            <a:ext cx="4234028" cy="4191000"/>
          </a:xfrm>
        </p:spPr>
        <p:txBody>
          <a:bodyPr>
            <a:noAutofit/>
          </a:bodyPr>
          <a:lstStyle/>
          <a:p>
            <a:pPr>
              <a:buClr>
                <a:srgbClr val="2E98BA"/>
              </a:buClr>
            </a:pPr>
            <a:r>
              <a:rPr lang="en-US" sz="2800" dirty="0" smtClean="0"/>
              <a:t>Self-Service</a:t>
            </a:r>
            <a:endParaRPr lang="en-US" sz="2800" dirty="0"/>
          </a:p>
          <a:p>
            <a:pPr>
              <a:buClr>
                <a:srgbClr val="2E98BA"/>
              </a:buClr>
            </a:pPr>
            <a:r>
              <a:rPr lang="en-US" sz="2800" dirty="0" smtClean="0"/>
              <a:t>Real-time Portal</a:t>
            </a:r>
            <a:endParaRPr lang="en-US" sz="2800" dirty="0"/>
          </a:p>
          <a:p>
            <a:pPr>
              <a:buClr>
                <a:srgbClr val="2E98BA"/>
              </a:buClr>
            </a:pPr>
            <a:r>
              <a:rPr lang="en-US" sz="2800" dirty="0" smtClean="0"/>
              <a:t>Transparency </a:t>
            </a:r>
            <a:r>
              <a:rPr lang="en-US" sz="2800" dirty="0"/>
              <a:t>in relationship with </a:t>
            </a:r>
            <a:r>
              <a:rPr lang="en-US" sz="2800" dirty="0" smtClean="0"/>
              <a:t>CSP</a:t>
            </a:r>
            <a:endParaRPr lang="en-US" sz="2800" dirty="0"/>
          </a:p>
          <a:p>
            <a:pPr>
              <a:buClr>
                <a:srgbClr val="2E98BA"/>
              </a:buClr>
            </a:pPr>
            <a:r>
              <a:rPr lang="en-US" sz="2800" dirty="0" smtClean="0"/>
              <a:t>Better </a:t>
            </a:r>
            <a:r>
              <a:rPr lang="en-US" sz="2800" dirty="0"/>
              <a:t>Customer </a:t>
            </a:r>
            <a:r>
              <a:rPr lang="en-US" sz="2800" dirty="0" smtClean="0"/>
              <a:t>Experience</a:t>
            </a:r>
            <a:endParaRPr lang="en-US" sz="2800" dirty="0"/>
          </a:p>
          <a:p>
            <a:pPr>
              <a:buClr>
                <a:srgbClr val="2E98BA"/>
              </a:buClr>
            </a:pPr>
            <a:r>
              <a:rPr lang="en-US" sz="2800" dirty="0" smtClean="0"/>
              <a:t>Improved </a:t>
            </a:r>
            <a:r>
              <a:rPr lang="en-US" sz="2800" dirty="0"/>
              <a:t>value of Service and </a:t>
            </a:r>
            <a:r>
              <a:rPr lang="en-US" sz="2800" dirty="0" smtClean="0"/>
              <a:t>Relationship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7850" y="6589713"/>
            <a:ext cx="1905000" cy="201612"/>
          </a:xfrm>
          <a:prstGeom prst="rect">
            <a:avLst/>
          </a:prstGeom>
          <a:noFill/>
        </p:spPr>
        <p:txBody>
          <a:bodyPr/>
          <a:lstStyle/>
          <a:p>
            <a:pPr defTabSz="912813"/>
            <a:fld id="{8444C219-BD88-4F13-A2BD-E15D3681F2D0}" type="slidenum">
              <a:rPr lang="en-US" smtClean="0"/>
              <a:pPr defTabSz="912813"/>
              <a:t>17</a:t>
            </a:fld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37" y="2124502"/>
            <a:ext cx="4282164" cy="253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5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ICT Provider Benefits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31D7A-0ED1-4AEF-9758-41A1E18B19B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644"/>
            <a:ext cx="5287282" cy="351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3178" y="1405384"/>
            <a:ext cx="37623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2900" eaLnBrk="0" hangingPunct="0">
              <a:buClr>
                <a:srgbClr val="CC6600"/>
              </a:buClr>
              <a:buFont typeface="Arial" pitchFamily="34" charset="0"/>
              <a:buChar char="•"/>
            </a:pPr>
            <a:endParaRPr lang="en-US" sz="2800" kern="1200" dirty="0" smtClean="0">
              <a:solidFill>
                <a:srgbClr val="1F497D"/>
              </a:solidFill>
              <a:latin typeface="Arial" pitchFamily="34" charset="0"/>
            </a:endParaRPr>
          </a:p>
          <a:p>
            <a:pPr lvl="1" indent="-342900" eaLnBrk="0" hangingPunct="0">
              <a:buClr>
                <a:srgbClr val="2E98BA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Low Cost Infrastructure</a:t>
            </a:r>
          </a:p>
          <a:p>
            <a:pPr lvl="1" indent="-342900" eaLnBrk="0" hangingPunct="0">
              <a:buClr>
                <a:srgbClr val="2E98BA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Proactive</a:t>
            </a:r>
          </a:p>
          <a:p>
            <a:pPr lvl="1" indent="-342900" eaLnBrk="0" hangingPunct="0">
              <a:buClr>
                <a:srgbClr val="2E98BA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Meet Customer demands</a:t>
            </a:r>
          </a:p>
          <a:p>
            <a:pPr lvl="1" indent="-342900" eaLnBrk="0" hangingPunct="0">
              <a:buClr>
                <a:srgbClr val="2E98BA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OPEX reduction</a:t>
            </a:r>
          </a:p>
          <a:p>
            <a:pPr lvl="1" indent="-342900" eaLnBrk="0" hangingPunct="0">
              <a:buClr>
                <a:srgbClr val="2E98BA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Improve bottom line</a:t>
            </a:r>
            <a:endParaRPr lang="en-US" sz="2800" dirty="0">
              <a:latin typeface="Arial" pitchFamily="34" charset="0"/>
            </a:endParaRPr>
          </a:p>
          <a:p>
            <a:pPr lvl="1" indent="-342900" eaLnBrk="0" hangingPunct="0">
              <a:buClr>
                <a:srgbClr val="CC6600"/>
              </a:buClr>
              <a:buFont typeface="Arial" pitchFamily="34" charset="0"/>
              <a:buChar char="•"/>
            </a:pPr>
            <a:endParaRPr lang="en-US" sz="2200" dirty="0" smtClean="0">
              <a:latin typeface="Arial" pitchFamily="34" charset="0"/>
            </a:endParaRPr>
          </a:p>
          <a:p>
            <a:pPr lvl="1" indent="-342900" eaLnBrk="0" hangingPunct="0">
              <a:buClr>
                <a:srgbClr val="CC6600"/>
              </a:buClr>
              <a:buFont typeface="Arial" pitchFamily="34" charset="0"/>
              <a:buChar char="•"/>
            </a:pPr>
            <a:endParaRPr lang="en-US" sz="2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2690" y="980803"/>
            <a:ext cx="7764565" cy="4415547"/>
            <a:chOff x="340291" y="701740"/>
            <a:chExt cx="6472307" cy="3219552"/>
          </a:xfrm>
          <a:solidFill>
            <a:schemeClr val="bg1">
              <a:lumMod val="85000"/>
            </a:schemeClr>
          </a:solidFill>
        </p:grpSpPr>
        <p:grpSp>
          <p:nvGrpSpPr>
            <p:cNvPr id="13" name="Group 264"/>
            <p:cNvGrpSpPr/>
            <p:nvPr/>
          </p:nvGrpSpPr>
          <p:grpSpPr>
            <a:xfrm>
              <a:off x="1242824" y="2164562"/>
              <a:ext cx="1478211" cy="1756730"/>
              <a:chOff x="3489325" y="2139950"/>
              <a:chExt cx="2165350" cy="2573338"/>
            </a:xfrm>
            <a:grpFill/>
          </p:grpSpPr>
          <p:sp>
            <p:nvSpPr>
              <p:cNvPr id="123" name="Freeform 7"/>
              <p:cNvSpPr>
                <a:spLocks noEditPoints="1"/>
              </p:cNvSpPr>
              <p:nvPr/>
            </p:nvSpPr>
            <p:spPr bwMode="auto">
              <a:xfrm>
                <a:off x="3489325" y="2139950"/>
                <a:ext cx="1042988" cy="765175"/>
              </a:xfrm>
              <a:custGeom>
                <a:avLst/>
                <a:gdLst>
                  <a:gd name="T0" fmla="*/ 607 w 657"/>
                  <a:gd name="T1" fmla="*/ 461 h 482"/>
                  <a:gd name="T2" fmla="*/ 633 w 657"/>
                  <a:gd name="T3" fmla="*/ 454 h 482"/>
                  <a:gd name="T4" fmla="*/ 643 w 657"/>
                  <a:gd name="T5" fmla="*/ 477 h 482"/>
                  <a:gd name="T6" fmla="*/ 650 w 657"/>
                  <a:gd name="T7" fmla="*/ 451 h 482"/>
                  <a:gd name="T8" fmla="*/ 607 w 657"/>
                  <a:gd name="T9" fmla="*/ 447 h 482"/>
                  <a:gd name="T10" fmla="*/ 572 w 657"/>
                  <a:gd name="T11" fmla="*/ 444 h 482"/>
                  <a:gd name="T12" fmla="*/ 558 w 657"/>
                  <a:gd name="T13" fmla="*/ 432 h 482"/>
                  <a:gd name="T14" fmla="*/ 546 w 657"/>
                  <a:gd name="T15" fmla="*/ 392 h 482"/>
                  <a:gd name="T16" fmla="*/ 555 w 657"/>
                  <a:gd name="T17" fmla="*/ 347 h 482"/>
                  <a:gd name="T18" fmla="*/ 553 w 657"/>
                  <a:gd name="T19" fmla="*/ 340 h 482"/>
                  <a:gd name="T20" fmla="*/ 511 w 657"/>
                  <a:gd name="T21" fmla="*/ 331 h 482"/>
                  <a:gd name="T22" fmla="*/ 470 w 657"/>
                  <a:gd name="T23" fmla="*/ 336 h 482"/>
                  <a:gd name="T24" fmla="*/ 466 w 657"/>
                  <a:gd name="T25" fmla="*/ 326 h 482"/>
                  <a:gd name="T26" fmla="*/ 470 w 657"/>
                  <a:gd name="T27" fmla="*/ 284 h 482"/>
                  <a:gd name="T28" fmla="*/ 444 w 657"/>
                  <a:gd name="T29" fmla="*/ 291 h 482"/>
                  <a:gd name="T30" fmla="*/ 466 w 657"/>
                  <a:gd name="T31" fmla="*/ 269 h 482"/>
                  <a:gd name="T32" fmla="*/ 489 w 657"/>
                  <a:gd name="T33" fmla="*/ 260 h 482"/>
                  <a:gd name="T34" fmla="*/ 504 w 657"/>
                  <a:gd name="T35" fmla="*/ 208 h 482"/>
                  <a:gd name="T36" fmla="*/ 444 w 657"/>
                  <a:gd name="T37" fmla="*/ 224 h 482"/>
                  <a:gd name="T38" fmla="*/ 376 w 657"/>
                  <a:gd name="T39" fmla="*/ 260 h 482"/>
                  <a:gd name="T40" fmla="*/ 326 w 657"/>
                  <a:gd name="T41" fmla="*/ 206 h 482"/>
                  <a:gd name="T42" fmla="*/ 329 w 657"/>
                  <a:gd name="T43" fmla="*/ 132 h 482"/>
                  <a:gd name="T44" fmla="*/ 286 w 657"/>
                  <a:gd name="T45" fmla="*/ 90 h 482"/>
                  <a:gd name="T46" fmla="*/ 237 w 657"/>
                  <a:gd name="T47" fmla="*/ 66 h 482"/>
                  <a:gd name="T48" fmla="*/ 173 w 657"/>
                  <a:gd name="T49" fmla="*/ 14 h 482"/>
                  <a:gd name="T50" fmla="*/ 33 w 657"/>
                  <a:gd name="T51" fmla="*/ 0 h 482"/>
                  <a:gd name="T52" fmla="*/ 24 w 657"/>
                  <a:gd name="T53" fmla="*/ 50 h 482"/>
                  <a:gd name="T54" fmla="*/ 50 w 657"/>
                  <a:gd name="T55" fmla="*/ 85 h 482"/>
                  <a:gd name="T56" fmla="*/ 50 w 657"/>
                  <a:gd name="T57" fmla="*/ 104 h 482"/>
                  <a:gd name="T58" fmla="*/ 85 w 657"/>
                  <a:gd name="T59" fmla="*/ 135 h 482"/>
                  <a:gd name="T60" fmla="*/ 118 w 657"/>
                  <a:gd name="T61" fmla="*/ 182 h 482"/>
                  <a:gd name="T62" fmla="*/ 111 w 657"/>
                  <a:gd name="T63" fmla="*/ 156 h 482"/>
                  <a:gd name="T64" fmla="*/ 76 w 657"/>
                  <a:gd name="T65" fmla="*/ 92 h 482"/>
                  <a:gd name="T66" fmla="*/ 38 w 657"/>
                  <a:gd name="T67" fmla="*/ 28 h 482"/>
                  <a:gd name="T68" fmla="*/ 76 w 657"/>
                  <a:gd name="T69" fmla="*/ 52 h 482"/>
                  <a:gd name="T70" fmla="*/ 133 w 657"/>
                  <a:gd name="T71" fmla="*/ 113 h 482"/>
                  <a:gd name="T72" fmla="*/ 175 w 657"/>
                  <a:gd name="T73" fmla="*/ 168 h 482"/>
                  <a:gd name="T74" fmla="*/ 194 w 657"/>
                  <a:gd name="T75" fmla="*/ 227 h 482"/>
                  <a:gd name="T76" fmla="*/ 258 w 657"/>
                  <a:gd name="T77" fmla="*/ 265 h 482"/>
                  <a:gd name="T78" fmla="*/ 326 w 657"/>
                  <a:gd name="T79" fmla="*/ 302 h 482"/>
                  <a:gd name="T80" fmla="*/ 381 w 657"/>
                  <a:gd name="T81" fmla="*/ 300 h 482"/>
                  <a:gd name="T82" fmla="*/ 418 w 657"/>
                  <a:gd name="T83" fmla="*/ 314 h 482"/>
                  <a:gd name="T84" fmla="*/ 426 w 657"/>
                  <a:gd name="T85" fmla="*/ 302 h 482"/>
                  <a:gd name="T86" fmla="*/ 423 w 657"/>
                  <a:gd name="T87" fmla="*/ 328 h 482"/>
                  <a:gd name="T88" fmla="*/ 416 w 657"/>
                  <a:gd name="T89" fmla="*/ 359 h 482"/>
                  <a:gd name="T90" fmla="*/ 454 w 657"/>
                  <a:gd name="T91" fmla="*/ 369 h 482"/>
                  <a:gd name="T92" fmla="*/ 478 w 657"/>
                  <a:gd name="T93" fmla="*/ 364 h 482"/>
                  <a:gd name="T94" fmla="*/ 489 w 657"/>
                  <a:gd name="T95" fmla="*/ 383 h 482"/>
                  <a:gd name="T96" fmla="*/ 515 w 657"/>
                  <a:gd name="T97" fmla="*/ 413 h 482"/>
                  <a:gd name="T98" fmla="*/ 515 w 657"/>
                  <a:gd name="T99" fmla="*/ 435 h 482"/>
                  <a:gd name="T100" fmla="*/ 539 w 657"/>
                  <a:gd name="T101" fmla="*/ 439 h 482"/>
                  <a:gd name="T102" fmla="*/ 560 w 657"/>
                  <a:gd name="T103" fmla="*/ 463 h 482"/>
                  <a:gd name="T104" fmla="*/ 591 w 657"/>
                  <a:gd name="T105" fmla="*/ 475 h 482"/>
                  <a:gd name="T106" fmla="*/ 522 w 657"/>
                  <a:gd name="T107" fmla="*/ 354 h 482"/>
                  <a:gd name="T108" fmla="*/ 501 w 657"/>
                  <a:gd name="T109" fmla="*/ 36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7" h="482">
                    <a:moveTo>
                      <a:pt x="607" y="480"/>
                    </a:moveTo>
                    <a:lnTo>
                      <a:pt x="607" y="473"/>
                    </a:lnTo>
                    <a:lnTo>
                      <a:pt x="605" y="468"/>
                    </a:lnTo>
                    <a:lnTo>
                      <a:pt x="603" y="465"/>
                    </a:lnTo>
                    <a:lnTo>
                      <a:pt x="607" y="461"/>
                    </a:lnTo>
                    <a:lnTo>
                      <a:pt x="615" y="458"/>
                    </a:lnTo>
                    <a:lnTo>
                      <a:pt x="617" y="454"/>
                    </a:lnTo>
                    <a:lnTo>
                      <a:pt x="622" y="451"/>
                    </a:lnTo>
                    <a:lnTo>
                      <a:pt x="626" y="451"/>
                    </a:lnTo>
                    <a:lnTo>
                      <a:pt x="633" y="454"/>
                    </a:lnTo>
                    <a:lnTo>
                      <a:pt x="636" y="458"/>
                    </a:lnTo>
                    <a:lnTo>
                      <a:pt x="636" y="465"/>
                    </a:lnTo>
                    <a:lnTo>
                      <a:pt x="636" y="470"/>
                    </a:lnTo>
                    <a:lnTo>
                      <a:pt x="638" y="475"/>
                    </a:lnTo>
                    <a:lnTo>
                      <a:pt x="643" y="477"/>
                    </a:lnTo>
                    <a:lnTo>
                      <a:pt x="650" y="473"/>
                    </a:lnTo>
                    <a:lnTo>
                      <a:pt x="657" y="468"/>
                    </a:lnTo>
                    <a:lnTo>
                      <a:pt x="657" y="463"/>
                    </a:lnTo>
                    <a:lnTo>
                      <a:pt x="655" y="458"/>
                    </a:lnTo>
                    <a:lnTo>
                      <a:pt x="650" y="451"/>
                    </a:lnTo>
                    <a:lnTo>
                      <a:pt x="643" y="447"/>
                    </a:lnTo>
                    <a:lnTo>
                      <a:pt x="638" y="442"/>
                    </a:lnTo>
                    <a:lnTo>
                      <a:pt x="626" y="442"/>
                    </a:lnTo>
                    <a:lnTo>
                      <a:pt x="617" y="442"/>
                    </a:lnTo>
                    <a:lnTo>
                      <a:pt x="607" y="447"/>
                    </a:lnTo>
                    <a:lnTo>
                      <a:pt x="598" y="451"/>
                    </a:lnTo>
                    <a:lnTo>
                      <a:pt x="591" y="454"/>
                    </a:lnTo>
                    <a:lnTo>
                      <a:pt x="584" y="454"/>
                    </a:lnTo>
                    <a:lnTo>
                      <a:pt x="574" y="449"/>
                    </a:lnTo>
                    <a:lnTo>
                      <a:pt x="572" y="444"/>
                    </a:lnTo>
                    <a:lnTo>
                      <a:pt x="565" y="442"/>
                    </a:lnTo>
                    <a:lnTo>
                      <a:pt x="565" y="442"/>
                    </a:lnTo>
                    <a:lnTo>
                      <a:pt x="565" y="442"/>
                    </a:lnTo>
                    <a:lnTo>
                      <a:pt x="563" y="439"/>
                    </a:lnTo>
                    <a:lnTo>
                      <a:pt x="558" y="432"/>
                    </a:lnTo>
                    <a:lnTo>
                      <a:pt x="548" y="423"/>
                    </a:lnTo>
                    <a:lnTo>
                      <a:pt x="544" y="418"/>
                    </a:lnTo>
                    <a:lnTo>
                      <a:pt x="544" y="418"/>
                    </a:lnTo>
                    <a:lnTo>
                      <a:pt x="546" y="404"/>
                    </a:lnTo>
                    <a:lnTo>
                      <a:pt x="546" y="392"/>
                    </a:lnTo>
                    <a:lnTo>
                      <a:pt x="548" y="380"/>
                    </a:lnTo>
                    <a:lnTo>
                      <a:pt x="553" y="366"/>
                    </a:lnTo>
                    <a:lnTo>
                      <a:pt x="555" y="354"/>
                    </a:lnTo>
                    <a:lnTo>
                      <a:pt x="555" y="347"/>
                    </a:lnTo>
                    <a:lnTo>
                      <a:pt x="555" y="347"/>
                    </a:lnTo>
                    <a:lnTo>
                      <a:pt x="555" y="347"/>
                    </a:lnTo>
                    <a:lnTo>
                      <a:pt x="558" y="343"/>
                    </a:lnTo>
                    <a:lnTo>
                      <a:pt x="553" y="340"/>
                    </a:lnTo>
                    <a:lnTo>
                      <a:pt x="553" y="340"/>
                    </a:lnTo>
                    <a:lnTo>
                      <a:pt x="553" y="340"/>
                    </a:lnTo>
                    <a:lnTo>
                      <a:pt x="544" y="333"/>
                    </a:lnTo>
                    <a:lnTo>
                      <a:pt x="541" y="328"/>
                    </a:lnTo>
                    <a:lnTo>
                      <a:pt x="534" y="328"/>
                    </a:lnTo>
                    <a:lnTo>
                      <a:pt x="525" y="328"/>
                    </a:lnTo>
                    <a:lnTo>
                      <a:pt x="511" y="331"/>
                    </a:lnTo>
                    <a:lnTo>
                      <a:pt x="501" y="333"/>
                    </a:lnTo>
                    <a:lnTo>
                      <a:pt x="492" y="331"/>
                    </a:lnTo>
                    <a:lnTo>
                      <a:pt x="485" y="331"/>
                    </a:lnTo>
                    <a:lnTo>
                      <a:pt x="470" y="336"/>
                    </a:lnTo>
                    <a:lnTo>
                      <a:pt x="470" y="336"/>
                    </a:lnTo>
                    <a:lnTo>
                      <a:pt x="466" y="333"/>
                    </a:lnTo>
                    <a:lnTo>
                      <a:pt x="459" y="333"/>
                    </a:lnTo>
                    <a:lnTo>
                      <a:pt x="459" y="331"/>
                    </a:lnTo>
                    <a:lnTo>
                      <a:pt x="459" y="331"/>
                    </a:lnTo>
                    <a:lnTo>
                      <a:pt x="466" y="326"/>
                    </a:lnTo>
                    <a:lnTo>
                      <a:pt x="470" y="321"/>
                    </a:lnTo>
                    <a:lnTo>
                      <a:pt x="470" y="312"/>
                    </a:lnTo>
                    <a:lnTo>
                      <a:pt x="470" y="298"/>
                    </a:lnTo>
                    <a:lnTo>
                      <a:pt x="473" y="291"/>
                    </a:lnTo>
                    <a:lnTo>
                      <a:pt x="470" y="284"/>
                    </a:lnTo>
                    <a:lnTo>
                      <a:pt x="466" y="288"/>
                    </a:lnTo>
                    <a:lnTo>
                      <a:pt x="459" y="295"/>
                    </a:lnTo>
                    <a:lnTo>
                      <a:pt x="459" y="295"/>
                    </a:lnTo>
                    <a:lnTo>
                      <a:pt x="447" y="298"/>
                    </a:lnTo>
                    <a:lnTo>
                      <a:pt x="444" y="291"/>
                    </a:lnTo>
                    <a:lnTo>
                      <a:pt x="435" y="284"/>
                    </a:lnTo>
                    <a:lnTo>
                      <a:pt x="433" y="276"/>
                    </a:lnTo>
                    <a:lnTo>
                      <a:pt x="435" y="272"/>
                    </a:lnTo>
                    <a:lnTo>
                      <a:pt x="454" y="269"/>
                    </a:lnTo>
                    <a:lnTo>
                      <a:pt x="466" y="269"/>
                    </a:lnTo>
                    <a:lnTo>
                      <a:pt x="473" y="262"/>
                    </a:lnTo>
                    <a:lnTo>
                      <a:pt x="478" y="258"/>
                    </a:lnTo>
                    <a:lnTo>
                      <a:pt x="480" y="258"/>
                    </a:lnTo>
                    <a:lnTo>
                      <a:pt x="485" y="262"/>
                    </a:lnTo>
                    <a:lnTo>
                      <a:pt x="489" y="260"/>
                    </a:lnTo>
                    <a:lnTo>
                      <a:pt x="489" y="248"/>
                    </a:lnTo>
                    <a:lnTo>
                      <a:pt x="492" y="236"/>
                    </a:lnTo>
                    <a:lnTo>
                      <a:pt x="494" y="229"/>
                    </a:lnTo>
                    <a:lnTo>
                      <a:pt x="499" y="220"/>
                    </a:lnTo>
                    <a:lnTo>
                      <a:pt x="504" y="208"/>
                    </a:lnTo>
                    <a:lnTo>
                      <a:pt x="492" y="206"/>
                    </a:lnTo>
                    <a:lnTo>
                      <a:pt x="473" y="206"/>
                    </a:lnTo>
                    <a:lnTo>
                      <a:pt x="461" y="206"/>
                    </a:lnTo>
                    <a:lnTo>
                      <a:pt x="447" y="213"/>
                    </a:lnTo>
                    <a:lnTo>
                      <a:pt x="444" y="224"/>
                    </a:lnTo>
                    <a:lnTo>
                      <a:pt x="444" y="236"/>
                    </a:lnTo>
                    <a:lnTo>
                      <a:pt x="435" y="253"/>
                    </a:lnTo>
                    <a:lnTo>
                      <a:pt x="414" y="258"/>
                    </a:lnTo>
                    <a:lnTo>
                      <a:pt x="392" y="260"/>
                    </a:lnTo>
                    <a:lnTo>
                      <a:pt x="376" y="260"/>
                    </a:lnTo>
                    <a:lnTo>
                      <a:pt x="364" y="258"/>
                    </a:lnTo>
                    <a:lnTo>
                      <a:pt x="352" y="250"/>
                    </a:lnTo>
                    <a:lnTo>
                      <a:pt x="345" y="236"/>
                    </a:lnTo>
                    <a:lnTo>
                      <a:pt x="336" y="224"/>
                    </a:lnTo>
                    <a:lnTo>
                      <a:pt x="326" y="206"/>
                    </a:lnTo>
                    <a:lnTo>
                      <a:pt x="322" y="187"/>
                    </a:lnTo>
                    <a:lnTo>
                      <a:pt x="322" y="173"/>
                    </a:lnTo>
                    <a:lnTo>
                      <a:pt x="322" y="163"/>
                    </a:lnTo>
                    <a:lnTo>
                      <a:pt x="324" y="144"/>
                    </a:lnTo>
                    <a:lnTo>
                      <a:pt x="329" y="132"/>
                    </a:lnTo>
                    <a:lnTo>
                      <a:pt x="333" y="123"/>
                    </a:lnTo>
                    <a:lnTo>
                      <a:pt x="319" y="121"/>
                    </a:lnTo>
                    <a:lnTo>
                      <a:pt x="303" y="116"/>
                    </a:lnTo>
                    <a:lnTo>
                      <a:pt x="296" y="102"/>
                    </a:lnTo>
                    <a:lnTo>
                      <a:pt x="286" y="90"/>
                    </a:lnTo>
                    <a:lnTo>
                      <a:pt x="277" y="76"/>
                    </a:lnTo>
                    <a:lnTo>
                      <a:pt x="270" y="61"/>
                    </a:lnTo>
                    <a:lnTo>
                      <a:pt x="246" y="52"/>
                    </a:lnTo>
                    <a:lnTo>
                      <a:pt x="239" y="54"/>
                    </a:lnTo>
                    <a:lnTo>
                      <a:pt x="237" y="66"/>
                    </a:lnTo>
                    <a:lnTo>
                      <a:pt x="225" y="69"/>
                    </a:lnTo>
                    <a:lnTo>
                      <a:pt x="208" y="57"/>
                    </a:lnTo>
                    <a:lnTo>
                      <a:pt x="206" y="40"/>
                    </a:lnTo>
                    <a:lnTo>
                      <a:pt x="194" y="31"/>
                    </a:lnTo>
                    <a:lnTo>
                      <a:pt x="173" y="14"/>
                    </a:lnTo>
                    <a:lnTo>
                      <a:pt x="154" y="19"/>
                    </a:lnTo>
                    <a:lnTo>
                      <a:pt x="144" y="26"/>
                    </a:lnTo>
                    <a:lnTo>
                      <a:pt x="97" y="26"/>
                    </a:lnTo>
                    <a:lnTo>
                      <a:pt x="81" y="19"/>
                    </a:lnTo>
                    <a:lnTo>
                      <a:pt x="33" y="0"/>
                    </a:lnTo>
                    <a:lnTo>
                      <a:pt x="0" y="2"/>
                    </a:lnTo>
                    <a:lnTo>
                      <a:pt x="10" y="14"/>
                    </a:lnTo>
                    <a:lnTo>
                      <a:pt x="12" y="26"/>
                    </a:lnTo>
                    <a:lnTo>
                      <a:pt x="17" y="33"/>
                    </a:lnTo>
                    <a:lnTo>
                      <a:pt x="24" y="50"/>
                    </a:lnTo>
                    <a:lnTo>
                      <a:pt x="31" y="59"/>
                    </a:lnTo>
                    <a:lnTo>
                      <a:pt x="40" y="64"/>
                    </a:lnTo>
                    <a:lnTo>
                      <a:pt x="45" y="69"/>
                    </a:lnTo>
                    <a:lnTo>
                      <a:pt x="47" y="78"/>
                    </a:lnTo>
                    <a:lnTo>
                      <a:pt x="50" y="85"/>
                    </a:lnTo>
                    <a:lnTo>
                      <a:pt x="47" y="90"/>
                    </a:lnTo>
                    <a:lnTo>
                      <a:pt x="45" y="90"/>
                    </a:lnTo>
                    <a:lnTo>
                      <a:pt x="40" y="92"/>
                    </a:lnTo>
                    <a:lnTo>
                      <a:pt x="43" y="97"/>
                    </a:lnTo>
                    <a:lnTo>
                      <a:pt x="50" y="104"/>
                    </a:lnTo>
                    <a:lnTo>
                      <a:pt x="59" y="109"/>
                    </a:lnTo>
                    <a:lnTo>
                      <a:pt x="69" y="111"/>
                    </a:lnTo>
                    <a:lnTo>
                      <a:pt x="76" y="116"/>
                    </a:lnTo>
                    <a:lnTo>
                      <a:pt x="83" y="123"/>
                    </a:lnTo>
                    <a:lnTo>
                      <a:pt x="85" y="135"/>
                    </a:lnTo>
                    <a:lnTo>
                      <a:pt x="88" y="144"/>
                    </a:lnTo>
                    <a:lnTo>
                      <a:pt x="97" y="154"/>
                    </a:lnTo>
                    <a:lnTo>
                      <a:pt x="104" y="163"/>
                    </a:lnTo>
                    <a:lnTo>
                      <a:pt x="114" y="168"/>
                    </a:lnTo>
                    <a:lnTo>
                      <a:pt x="118" y="182"/>
                    </a:lnTo>
                    <a:lnTo>
                      <a:pt x="128" y="177"/>
                    </a:lnTo>
                    <a:lnTo>
                      <a:pt x="125" y="168"/>
                    </a:lnTo>
                    <a:lnTo>
                      <a:pt x="123" y="163"/>
                    </a:lnTo>
                    <a:lnTo>
                      <a:pt x="118" y="156"/>
                    </a:lnTo>
                    <a:lnTo>
                      <a:pt x="111" y="156"/>
                    </a:lnTo>
                    <a:lnTo>
                      <a:pt x="109" y="144"/>
                    </a:lnTo>
                    <a:lnTo>
                      <a:pt x="102" y="132"/>
                    </a:lnTo>
                    <a:lnTo>
                      <a:pt x="95" y="116"/>
                    </a:lnTo>
                    <a:lnTo>
                      <a:pt x="83" y="102"/>
                    </a:lnTo>
                    <a:lnTo>
                      <a:pt x="76" y="92"/>
                    </a:lnTo>
                    <a:lnTo>
                      <a:pt x="66" y="80"/>
                    </a:lnTo>
                    <a:lnTo>
                      <a:pt x="59" y="66"/>
                    </a:lnTo>
                    <a:lnTo>
                      <a:pt x="47" y="54"/>
                    </a:lnTo>
                    <a:lnTo>
                      <a:pt x="43" y="40"/>
                    </a:lnTo>
                    <a:lnTo>
                      <a:pt x="38" y="28"/>
                    </a:lnTo>
                    <a:lnTo>
                      <a:pt x="40" y="21"/>
                    </a:lnTo>
                    <a:lnTo>
                      <a:pt x="52" y="21"/>
                    </a:lnTo>
                    <a:lnTo>
                      <a:pt x="66" y="31"/>
                    </a:lnTo>
                    <a:lnTo>
                      <a:pt x="69" y="35"/>
                    </a:lnTo>
                    <a:lnTo>
                      <a:pt x="76" y="52"/>
                    </a:lnTo>
                    <a:lnTo>
                      <a:pt x="83" y="64"/>
                    </a:lnTo>
                    <a:lnTo>
                      <a:pt x="92" y="76"/>
                    </a:lnTo>
                    <a:lnTo>
                      <a:pt x="104" y="92"/>
                    </a:lnTo>
                    <a:lnTo>
                      <a:pt x="116" y="102"/>
                    </a:lnTo>
                    <a:lnTo>
                      <a:pt x="133" y="113"/>
                    </a:lnTo>
                    <a:lnTo>
                      <a:pt x="133" y="128"/>
                    </a:lnTo>
                    <a:lnTo>
                      <a:pt x="140" y="135"/>
                    </a:lnTo>
                    <a:lnTo>
                      <a:pt x="154" y="144"/>
                    </a:lnTo>
                    <a:lnTo>
                      <a:pt x="163" y="156"/>
                    </a:lnTo>
                    <a:lnTo>
                      <a:pt x="175" y="168"/>
                    </a:lnTo>
                    <a:lnTo>
                      <a:pt x="187" y="180"/>
                    </a:lnTo>
                    <a:lnTo>
                      <a:pt x="201" y="198"/>
                    </a:lnTo>
                    <a:lnTo>
                      <a:pt x="201" y="210"/>
                    </a:lnTo>
                    <a:lnTo>
                      <a:pt x="194" y="215"/>
                    </a:lnTo>
                    <a:lnTo>
                      <a:pt x="194" y="227"/>
                    </a:lnTo>
                    <a:lnTo>
                      <a:pt x="201" y="236"/>
                    </a:lnTo>
                    <a:lnTo>
                      <a:pt x="213" y="248"/>
                    </a:lnTo>
                    <a:lnTo>
                      <a:pt x="227" y="258"/>
                    </a:lnTo>
                    <a:lnTo>
                      <a:pt x="244" y="265"/>
                    </a:lnTo>
                    <a:lnTo>
                      <a:pt x="258" y="265"/>
                    </a:lnTo>
                    <a:lnTo>
                      <a:pt x="265" y="279"/>
                    </a:lnTo>
                    <a:lnTo>
                      <a:pt x="277" y="281"/>
                    </a:lnTo>
                    <a:lnTo>
                      <a:pt x="296" y="288"/>
                    </a:lnTo>
                    <a:lnTo>
                      <a:pt x="312" y="295"/>
                    </a:lnTo>
                    <a:lnTo>
                      <a:pt x="326" y="302"/>
                    </a:lnTo>
                    <a:lnTo>
                      <a:pt x="343" y="305"/>
                    </a:lnTo>
                    <a:lnTo>
                      <a:pt x="352" y="305"/>
                    </a:lnTo>
                    <a:lnTo>
                      <a:pt x="362" y="300"/>
                    </a:lnTo>
                    <a:lnTo>
                      <a:pt x="371" y="298"/>
                    </a:lnTo>
                    <a:lnTo>
                      <a:pt x="381" y="300"/>
                    </a:lnTo>
                    <a:lnTo>
                      <a:pt x="390" y="305"/>
                    </a:lnTo>
                    <a:lnTo>
                      <a:pt x="400" y="310"/>
                    </a:lnTo>
                    <a:lnTo>
                      <a:pt x="409" y="321"/>
                    </a:lnTo>
                    <a:lnTo>
                      <a:pt x="416" y="328"/>
                    </a:lnTo>
                    <a:lnTo>
                      <a:pt x="418" y="314"/>
                    </a:lnTo>
                    <a:lnTo>
                      <a:pt x="421" y="307"/>
                    </a:lnTo>
                    <a:lnTo>
                      <a:pt x="426" y="305"/>
                    </a:lnTo>
                    <a:lnTo>
                      <a:pt x="426" y="300"/>
                    </a:lnTo>
                    <a:lnTo>
                      <a:pt x="428" y="300"/>
                    </a:lnTo>
                    <a:lnTo>
                      <a:pt x="426" y="302"/>
                    </a:lnTo>
                    <a:lnTo>
                      <a:pt x="428" y="310"/>
                    </a:lnTo>
                    <a:lnTo>
                      <a:pt x="437" y="317"/>
                    </a:lnTo>
                    <a:lnTo>
                      <a:pt x="440" y="324"/>
                    </a:lnTo>
                    <a:lnTo>
                      <a:pt x="437" y="326"/>
                    </a:lnTo>
                    <a:lnTo>
                      <a:pt x="423" y="328"/>
                    </a:lnTo>
                    <a:lnTo>
                      <a:pt x="421" y="326"/>
                    </a:lnTo>
                    <a:lnTo>
                      <a:pt x="414" y="336"/>
                    </a:lnTo>
                    <a:lnTo>
                      <a:pt x="411" y="340"/>
                    </a:lnTo>
                    <a:lnTo>
                      <a:pt x="409" y="354"/>
                    </a:lnTo>
                    <a:lnTo>
                      <a:pt x="416" y="359"/>
                    </a:lnTo>
                    <a:lnTo>
                      <a:pt x="423" y="362"/>
                    </a:lnTo>
                    <a:lnTo>
                      <a:pt x="433" y="364"/>
                    </a:lnTo>
                    <a:lnTo>
                      <a:pt x="444" y="364"/>
                    </a:lnTo>
                    <a:lnTo>
                      <a:pt x="444" y="364"/>
                    </a:lnTo>
                    <a:lnTo>
                      <a:pt x="454" y="369"/>
                    </a:lnTo>
                    <a:lnTo>
                      <a:pt x="461" y="373"/>
                    </a:lnTo>
                    <a:lnTo>
                      <a:pt x="473" y="378"/>
                    </a:lnTo>
                    <a:lnTo>
                      <a:pt x="475" y="376"/>
                    </a:lnTo>
                    <a:lnTo>
                      <a:pt x="480" y="369"/>
                    </a:lnTo>
                    <a:lnTo>
                      <a:pt x="478" y="364"/>
                    </a:lnTo>
                    <a:lnTo>
                      <a:pt x="478" y="364"/>
                    </a:lnTo>
                    <a:lnTo>
                      <a:pt x="480" y="369"/>
                    </a:lnTo>
                    <a:lnTo>
                      <a:pt x="487" y="369"/>
                    </a:lnTo>
                    <a:lnTo>
                      <a:pt x="489" y="376"/>
                    </a:lnTo>
                    <a:lnTo>
                      <a:pt x="489" y="383"/>
                    </a:lnTo>
                    <a:lnTo>
                      <a:pt x="489" y="383"/>
                    </a:lnTo>
                    <a:lnTo>
                      <a:pt x="489" y="383"/>
                    </a:lnTo>
                    <a:lnTo>
                      <a:pt x="496" y="392"/>
                    </a:lnTo>
                    <a:lnTo>
                      <a:pt x="504" y="402"/>
                    </a:lnTo>
                    <a:lnTo>
                      <a:pt x="515" y="413"/>
                    </a:lnTo>
                    <a:lnTo>
                      <a:pt x="515" y="413"/>
                    </a:lnTo>
                    <a:lnTo>
                      <a:pt x="515" y="418"/>
                    </a:lnTo>
                    <a:lnTo>
                      <a:pt x="513" y="423"/>
                    </a:lnTo>
                    <a:lnTo>
                      <a:pt x="513" y="430"/>
                    </a:lnTo>
                    <a:lnTo>
                      <a:pt x="515" y="435"/>
                    </a:lnTo>
                    <a:lnTo>
                      <a:pt x="522" y="439"/>
                    </a:lnTo>
                    <a:lnTo>
                      <a:pt x="525" y="437"/>
                    </a:lnTo>
                    <a:lnTo>
                      <a:pt x="527" y="430"/>
                    </a:lnTo>
                    <a:lnTo>
                      <a:pt x="532" y="435"/>
                    </a:lnTo>
                    <a:lnTo>
                      <a:pt x="539" y="439"/>
                    </a:lnTo>
                    <a:lnTo>
                      <a:pt x="544" y="439"/>
                    </a:lnTo>
                    <a:lnTo>
                      <a:pt x="548" y="447"/>
                    </a:lnTo>
                    <a:lnTo>
                      <a:pt x="553" y="461"/>
                    </a:lnTo>
                    <a:lnTo>
                      <a:pt x="553" y="461"/>
                    </a:lnTo>
                    <a:lnTo>
                      <a:pt x="560" y="463"/>
                    </a:lnTo>
                    <a:lnTo>
                      <a:pt x="567" y="461"/>
                    </a:lnTo>
                    <a:lnTo>
                      <a:pt x="572" y="463"/>
                    </a:lnTo>
                    <a:lnTo>
                      <a:pt x="579" y="465"/>
                    </a:lnTo>
                    <a:lnTo>
                      <a:pt x="586" y="468"/>
                    </a:lnTo>
                    <a:lnTo>
                      <a:pt x="591" y="475"/>
                    </a:lnTo>
                    <a:lnTo>
                      <a:pt x="598" y="482"/>
                    </a:lnTo>
                    <a:lnTo>
                      <a:pt x="607" y="480"/>
                    </a:lnTo>
                    <a:close/>
                    <a:moveTo>
                      <a:pt x="525" y="354"/>
                    </a:moveTo>
                    <a:lnTo>
                      <a:pt x="525" y="354"/>
                    </a:lnTo>
                    <a:lnTo>
                      <a:pt x="522" y="354"/>
                    </a:lnTo>
                    <a:lnTo>
                      <a:pt x="525" y="354"/>
                    </a:lnTo>
                    <a:lnTo>
                      <a:pt x="525" y="354"/>
                    </a:lnTo>
                    <a:close/>
                    <a:moveTo>
                      <a:pt x="501" y="366"/>
                    </a:moveTo>
                    <a:lnTo>
                      <a:pt x="501" y="366"/>
                    </a:lnTo>
                    <a:lnTo>
                      <a:pt x="501" y="369"/>
                    </a:lnTo>
                    <a:lnTo>
                      <a:pt x="501" y="366"/>
                    </a:lnTo>
                    <a:lnTo>
                      <a:pt x="501" y="3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"/>
              <p:cNvSpPr>
                <a:spLocks/>
              </p:cNvSpPr>
              <p:nvPr/>
            </p:nvSpPr>
            <p:spPr bwMode="auto">
              <a:xfrm>
                <a:off x="4329113" y="2459038"/>
                <a:ext cx="274638" cy="93663"/>
              </a:xfrm>
              <a:custGeom>
                <a:avLst/>
                <a:gdLst>
                  <a:gd name="T0" fmla="*/ 22 w 173"/>
                  <a:gd name="T1" fmla="*/ 19 h 59"/>
                  <a:gd name="T2" fmla="*/ 31 w 173"/>
                  <a:gd name="T3" fmla="*/ 14 h 59"/>
                  <a:gd name="T4" fmla="*/ 36 w 173"/>
                  <a:gd name="T5" fmla="*/ 9 h 59"/>
                  <a:gd name="T6" fmla="*/ 48 w 173"/>
                  <a:gd name="T7" fmla="*/ 12 h 59"/>
                  <a:gd name="T8" fmla="*/ 50 w 173"/>
                  <a:gd name="T9" fmla="*/ 16 h 59"/>
                  <a:gd name="T10" fmla="*/ 64 w 173"/>
                  <a:gd name="T11" fmla="*/ 19 h 59"/>
                  <a:gd name="T12" fmla="*/ 81 w 173"/>
                  <a:gd name="T13" fmla="*/ 23 h 59"/>
                  <a:gd name="T14" fmla="*/ 83 w 173"/>
                  <a:gd name="T15" fmla="*/ 28 h 59"/>
                  <a:gd name="T16" fmla="*/ 100 w 173"/>
                  <a:gd name="T17" fmla="*/ 31 h 59"/>
                  <a:gd name="T18" fmla="*/ 104 w 173"/>
                  <a:gd name="T19" fmla="*/ 33 h 59"/>
                  <a:gd name="T20" fmla="*/ 109 w 173"/>
                  <a:gd name="T21" fmla="*/ 42 h 59"/>
                  <a:gd name="T22" fmla="*/ 121 w 173"/>
                  <a:gd name="T23" fmla="*/ 42 h 59"/>
                  <a:gd name="T24" fmla="*/ 123 w 173"/>
                  <a:gd name="T25" fmla="*/ 49 h 59"/>
                  <a:gd name="T26" fmla="*/ 121 w 173"/>
                  <a:gd name="T27" fmla="*/ 57 h 59"/>
                  <a:gd name="T28" fmla="*/ 130 w 173"/>
                  <a:gd name="T29" fmla="*/ 59 h 59"/>
                  <a:gd name="T30" fmla="*/ 135 w 173"/>
                  <a:gd name="T31" fmla="*/ 54 h 59"/>
                  <a:gd name="T32" fmla="*/ 147 w 173"/>
                  <a:gd name="T33" fmla="*/ 54 h 59"/>
                  <a:gd name="T34" fmla="*/ 154 w 173"/>
                  <a:gd name="T35" fmla="*/ 59 h 59"/>
                  <a:gd name="T36" fmla="*/ 156 w 173"/>
                  <a:gd name="T37" fmla="*/ 59 h 59"/>
                  <a:gd name="T38" fmla="*/ 159 w 173"/>
                  <a:gd name="T39" fmla="*/ 54 h 59"/>
                  <a:gd name="T40" fmla="*/ 168 w 173"/>
                  <a:gd name="T41" fmla="*/ 52 h 59"/>
                  <a:gd name="T42" fmla="*/ 173 w 173"/>
                  <a:gd name="T43" fmla="*/ 49 h 59"/>
                  <a:gd name="T44" fmla="*/ 161 w 173"/>
                  <a:gd name="T45" fmla="*/ 42 h 59"/>
                  <a:gd name="T46" fmla="*/ 149 w 173"/>
                  <a:gd name="T47" fmla="*/ 35 h 59"/>
                  <a:gd name="T48" fmla="*/ 135 w 173"/>
                  <a:gd name="T49" fmla="*/ 31 h 59"/>
                  <a:gd name="T50" fmla="*/ 121 w 173"/>
                  <a:gd name="T51" fmla="*/ 26 h 59"/>
                  <a:gd name="T52" fmla="*/ 116 w 173"/>
                  <a:gd name="T53" fmla="*/ 21 h 59"/>
                  <a:gd name="T54" fmla="*/ 109 w 173"/>
                  <a:gd name="T55" fmla="*/ 14 h 59"/>
                  <a:gd name="T56" fmla="*/ 93 w 173"/>
                  <a:gd name="T57" fmla="*/ 9 h 59"/>
                  <a:gd name="T58" fmla="*/ 78 w 173"/>
                  <a:gd name="T59" fmla="*/ 5 h 59"/>
                  <a:gd name="T60" fmla="*/ 62 w 173"/>
                  <a:gd name="T61" fmla="*/ 0 h 59"/>
                  <a:gd name="T62" fmla="*/ 43 w 173"/>
                  <a:gd name="T63" fmla="*/ 0 h 59"/>
                  <a:gd name="T64" fmla="*/ 29 w 173"/>
                  <a:gd name="T65" fmla="*/ 2 h 59"/>
                  <a:gd name="T66" fmla="*/ 12 w 173"/>
                  <a:gd name="T67" fmla="*/ 5 h 59"/>
                  <a:gd name="T68" fmla="*/ 3 w 173"/>
                  <a:gd name="T69" fmla="*/ 16 h 59"/>
                  <a:gd name="T70" fmla="*/ 0 w 173"/>
                  <a:gd name="T71" fmla="*/ 23 h 59"/>
                  <a:gd name="T72" fmla="*/ 12 w 173"/>
                  <a:gd name="T73" fmla="*/ 23 h 59"/>
                  <a:gd name="T74" fmla="*/ 22 w 173"/>
                  <a:gd name="T75" fmla="*/ 1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3" h="59">
                    <a:moveTo>
                      <a:pt x="22" y="19"/>
                    </a:moveTo>
                    <a:lnTo>
                      <a:pt x="31" y="14"/>
                    </a:lnTo>
                    <a:lnTo>
                      <a:pt x="36" y="9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64" y="19"/>
                    </a:lnTo>
                    <a:lnTo>
                      <a:pt x="81" y="23"/>
                    </a:lnTo>
                    <a:lnTo>
                      <a:pt x="83" y="28"/>
                    </a:lnTo>
                    <a:lnTo>
                      <a:pt x="100" y="31"/>
                    </a:lnTo>
                    <a:lnTo>
                      <a:pt x="104" y="33"/>
                    </a:lnTo>
                    <a:lnTo>
                      <a:pt x="109" y="42"/>
                    </a:lnTo>
                    <a:lnTo>
                      <a:pt x="121" y="42"/>
                    </a:lnTo>
                    <a:lnTo>
                      <a:pt x="123" y="49"/>
                    </a:lnTo>
                    <a:lnTo>
                      <a:pt x="121" y="57"/>
                    </a:lnTo>
                    <a:lnTo>
                      <a:pt x="130" y="59"/>
                    </a:lnTo>
                    <a:lnTo>
                      <a:pt x="135" y="54"/>
                    </a:lnTo>
                    <a:lnTo>
                      <a:pt x="147" y="54"/>
                    </a:lnTo>
                    <a:lnTo>
                      <a:pt x="154" y="59"/>
                    </a:lnTo>
                    <a:lnTo>
                      <a:pt x="156" y="59"/>
                    </a:lnTo>
                    <a:lnTo>
                      <a:pt x="159" y="54"/>
                    </a:lnTo>
                    <a:lnTo>
                      <a:pt x="168" y="52"/>
                    </a:lnTo>
                    <a:lnTo>
                      <a:pt x="173" y="49"/>
                    </a:lnTo>
                    <a:lnTo>
                      <a:pt x="161" y="42"/>
                    </a:lnTo>
                    <a:lnTo>
                      <a:pt x="149" y="35"/>
                    </a:lnTo>
                    <a:lnTo>
                      <a:pt x="135" y="31"/>
                    </a:lnTo>
                    <a:lnTo>
                      <a:pt x="121" y="26"/>
                    </a:lnTo>
                    <a:lnTo>
                      <a:pt x="116" y="21"/>
                    </a:lnTo>
                    <a:lnTo>
                      <a:pt x="109" y="14"/>
                    </a:lnTo>
                    <a:lnTo>
                      <a:pt x="93" y="9"/>
                    </a:lnTo>
                    <a:lnTo>
                      <a:pt x="78" y="5"/>
                    </a:lnTo>
                    <a:lnTo>
                      <a:pt x="62" y="0"/>
                    </a:lnTo>
                    <a:lnTo>
                      <a:pt x="43" y="0"/>
                    </a:lnTo>
                    <a:lnTo>
                      <a:pt x="29" y="2"/>
                    </a:lnTo>
                    <a:lnTo>
                      <a:pt x="12" y="5"/>
                    </a:lnTo>
                    <a:lnTo>
                      <a:pt x="3" y="16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2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9"/>
              <p:cNvSpPr>
                <a:spLocks noEditPoints="1"/>
              </p:cNvSpPr>
              <p:nvPr/>
            </p:nvSpPr>
            <p:spPr bwMode="auto">
              <a:xfrm>
                <a:off x="4603750" y="2544763"/>
                <a:ext cx="153988" cy="71438"/>
              </a:xfrm>
              <a:custGeom>
                <a:avLst/>
                <a:gdLst>
                  <a:gd name="T0" fmla="*/ 0 w 97"/>
                  <a:gd name="T1" fmla="*/ 31 h 45"/>
                  <a:gd name="T2" fmla="*/ 17 w 97"/>
                  <a:gd name="T3" fmla="*/ 33 h 45"/>
                  <a:gd name="T4" fmla="*/ 33 w 97"/>
                  <a:gd name="T5" fmla="*/ 33 h 45"/>
                  <a:gd name="T6" fmla="*/ 40 w 97"/>
                  <a:gd name="T7" fmla="*/ 33 h 45"/>
                  <a:gd name="T8" fmla="*/ 40 w 97"/>
                  <a:gd name="T9" fmla="*/ 33 h 45"/>
                  <a:gd name="T10" fmla="*/ 40 w 97"/>
                  <a:gd name="T11" fmla="*/ 38 h 45"/>
                  <a:gd name="T12" fmla="*/ 45 w 97"/>
                  <a:gd name="T13" fmla="*/ 45 h 45"/>
                  <a:gd name="T14" fmla="*/ 50 w 97"/>
                  <a:gd name="T15" fmla="*/ 43 h 45"/>
                  <a:gd name="T16" fmla="*/ 50 w 97"/>
                  <a:gd name="T17" fmla="*/ 36 h 45"/>
                  <a:gd name="T18" fmla="*/ 52 w 97"/>
                  <a:gd name="T19" fmla="*/ 29 h 45"/>
                  <a:gd name="T20" fmla="*/ 57 w 97"/>
                  <a:gd name="T21" fmla="*/ 29 h 45"/>
                  <a:gd name="T22" fmla="*/ 61 w 97"/>
                  <a:gd name="T23" fmla="*/ 31 h 45"/>
                  <a:gd name="T24" fmla="*/ 68 w 97"/>
                  <a:gd name="T25" fmla="*/ 31 h 45"/>
                  <a:gd name="T26" fmla="*/ 76 w 97"/>
                  <a:gd name="T27" fmla="*/ 29 h 45"/>
                  <a:gd name="T28" fmla="*/ 83 w 97"/>
                  <a:gd name="T29" fmla="*/ 29 h 45"/>
                  <a:gd name="T30" fmla="*/ 92 w 97"/>
                  <a:gd name="T31" fmla="*/ 31 h 45"/>
                  <a:gd name="T32" fmla="*/ 97 w 97"/>
                  <a:gd name="T33" fmla="*/ 29 h 45"/>
                  <a:gd name="T34" fmla="*/ 94 w 97"/>
                  <a:gd name="T35" fmla="*/ 24 h 45"/>
                  <a:gd name="T36" fmla="*/ 85 w 97"/>
                  <a:gd name="T37" fmla="*/ 17 h 45"/>
                  <a:gd name="T38" fmla="*/ 78 w 97"/>
                  <a:gd name="T39" fmla="*/ 12 h 45"/>
                  <a:gd name="T40" fmla="*/ 73 w 97"/>
                  <a:gd name="T41" fmla="*/ 10 h 45"/>
                  <a:gd name="T42" fmla="*/ 61 w 97"/>
                  <a:gd name="T43" fmla="*/ 7 h 45"/>
                  <a:gd name="T44" fmla="*/ 54 w 97"/>
                  <a:gd name="T45" fmla="*/ 7 h 45"/>
                  <a:gd name="T46" fmla="*/ 43 w 97"/>
                  <a:gd name="T47" fmla="*/ 5 h 45"/>
                  <a:gd name="T48" fmla="*/ 43 w 97"/>
                  <a:gd name="T49" fmla="*/ 5 h 45"/>
                  <a:gd name="T50" fmla="*/ 33 w 97"/>
                  <a:gd name="T51" fmla="*/ 3 h 45"/>
                  <a:gd name="T52" fmla="*/ 26 w 97"/>
                  <a:gd name="T53" fmla="*/ 0 h 45"/>
                  <a:gd name="T54" fmla="*/ 17 w 97"/>
                  <a:gd name="T55" fmla="*/ 3 h 45"/>
                  <a:gd name="T56" fmla="*/ 24 w 97"/>
                  <a:gd name="T57" fmla="*/ 7 h 45"/>
                  <a:gd name="T58" fmla="*/ 28 w 97"/>
                  <a:gd name="T59" fmla="*/ 17 h 45"/>
                  <a:gd name="T60" fmla="*/ 28 w 97"/>
                  <a:gd name="T61" fmla="*/ 24 h 45"/>
                  <a:gd name="T62" fmla="*/ 21 w 97"/>
                  <a:gd name="T63" fmla="*/ 24 h 45"/>
                  <a:gd name="T64" fmla="*/ 14 w 97"/>
                  <a:gd name="T65" fmla="*/ 21 h 45"/>
                  <a:gd name="T66" fmla="*/ 7 w 97"/>
                  <a:gd name="T67" fmla="*/ 24 h 45"/>
                  <a:gd name="T68" fmla="*/ 0 w 97"/>
                  <a:gd name="T69" fmla="*/ 24 h 45"/>
                  <a:gd name="T70" fmla="*/ 0 w 97"/>
                  <a:gd name="T71" fmla="*/ 31 h 45"/>
                  <a:gd name="T72" fmla="*/ 43 w 97"/>
                  <a:gd name="T73" fmla="*/ 21 h 45"/>
                  <a:gd name="T74" fmla="*/ 43 w 97"/>
                  <a:gd name="T75" fmla="*/ 21 h 45"/>
                  <a:gd name="T76" fmla="*/ 38 w 97"/>
                  <a:gd name="T77" fmla="*/ 24 h 45"/>
                  <a:gd name="T78" fmla="*/ 38 w 97"/>
                  <a:gd name="T79" fmla="*/ 24 h 45"/>
                  <a:gd name="T80" fmla="*/ 43 w 97"/>
                  <a:gd name="T81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45">
                    <a:moveTo>
                      <a:pt x="0" y="31"/>
                    </a:moveTo>
                    <a:lnTo>
                      <a:pt x="17" y="33"/>
                    </a:lnTo>
                    <a:lnTo>
                      <a:pt x="33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8"/>
                    </a:lnTo>
                    <a:lnTo>
                      <a:pt x="45" y="45"/>
                    </a:lnTo>
                    <a:lnTo>
                      <a:pt x="50" y="43"/>
                    </a:lnTo>
                    <a:lnTo>
                      <a:pt x="50" y="36"/>
                    </a:lnTo>
                    <a:lnTo>
                      <a:pt x="52" y="29"/>
                    </a:lnTo>
                    <a:lnTo>
                      <a:pt x="57" y="29"/>
                    </a:lnTo>
                    <a:lnTo>
                      <a:pt x="61" y="31"/>
                    </a:lnTo>
                    <a:lnTo>
                      <a:pt x="68" y="31"/>
                    </a:lnTo>
                    <a:lnTo>
                      <a:pt x="76" y="29"/>
                    </a:lnTo>
                    <a:lnTo>
                      <a:pt x="83" y="29"/>
                    </a:lnTo>
                    <a:lnTo>
                      <a:pt x="92" y="31"/>
                    </a:lnTo>
                    <a:lnTo>
                      <a:pt x="97" y="29"/>
                    </a:lnTo>
                    <a:lnTo>
                      <a:pt x="94" y="24"/>
                    </a:lnTo>
                    <a:lnTo>
                      <a:pt x="85" y="17"/>
                    </a:lnTo>
                    <a:lnTo>
                      <a:pt x="78" y="12"/>
                    </a:lnTo>
                    <a:lnTo>
                      <a:pt x="73" y="10"/>
                    </a:lnTo>
                    <a:lnTo>
                      <a:pt x="61" y="7"/>
                    </a:lnTo>
                    <a:lnTo>
                      <a:pt x="54" y="7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33" y="3"/>
                    </a:lnTo>
                    <a:lnTo>
                      <a:pt x="26" y="0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28" y="17"/>
                    </a:lnTo>
                    <a:lnTo>
                      <a:pt x="28" y="24"/>
                    </a:lnTo>
                    <a:lnTo>
                      <a:pt x="21" y="24"/>
                    </a:lnTo>
                    <a:lnTo>
                      <a:pt x="14" y="21"/>
                    </a:lnTo>
                    <a:lnTo>
                      <a:pt x="7" y="24"/>
                    </a:lnTo>
                    <a:lnTo>
                      <a:pt x="0" y="24"/>
                    </a:lnTo>
                    <a:lnTo>
                      <a:pt x="0" y="31"/>
                    </a:lnTo>
                    <a:close/>
                    <a:moveTo>
                      <a:pt x="43" y="21"/>
                    </a:moveTo>
                    <a:lnTo>
                      <a:pt x="43" y="21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3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0"/>
              <p:cNvSpPr>
                <a:spLocks/>
              </p:cNvSpPr>
              <p:nvPr/>
            </p:nvSpPr>
            <p:spPr bwMode="auto">
              <a:xfrm>
                <a:off x="4502150" y="2582863"/>
                <a:ext cx="52388" cy="33338"/>
              </a:xfrm>
              <a:custGeom>
                <a:avLst/>
                <a:gdLst>
                  <a:gd name="T0" fmla="*/ 14 w 33"/>
                  <a:gd name="T1" fmla="*/ 0 h 21"/>
                  <a:gd name="T2" fmla="*/ 5 w 33"/>
                  <a:gd name="T3" fmla="*/ 0 h 21"/>
                  <a:gd name="T4" fmla="*/ 0 w 33"/>
                  <a:gd name="T5" fmla="*/ 7 h 21"/>
                  <a:gd name="T6" fmla="*/ 5 w 33"/>
                  <a:gd name="T7" fmla="*/ 9 h 21"/>
                  <a:gd name="T8" fmla="*/ 10 w 33"/>
                  <a:gd name="T9" fmla="*/ 14 h 21"/>
                  <a:gd name="T10" fmla="*/ 14 w 33"/>
                  <a:gd name="T11" fmla="*/ 21 h 21"/>
                  <a:gd name="T12" fmla="*/ 19 w 33"/>
                  <a:gd name="T13" fmla="*/ 16 h 21"/>
                  <a:gd name="T14" fmla="*/ 24 w 33"/>
                  <a:gd name="T15" fmla="*/ 16 h 21"/>
                  <a:gd name="T16" fmla="*/ 33 w 33"/>
                  <a:gd name="T17" fmla="*/ 12 h 21"/>
                  <a:gd name="T18" fmla="*/ 29 w 33"/>
                  <a:gd name="T19" fmla="*/ 7 h 21"/>
                  <a:gd name="T20" fmla="*/ 19 w 33"/>
                  <a:gd name="T21" fmla="*/ 2 h 21"/>
                  <a:gd name="T22" fmla="*/ 14 w 33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21">
                    <a:moveTo>
                      <a:pt x="14" y="0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5" y="9"/>
                    </a:lnTo>
                    <a:lnTo>
                      <a:pt x="10" y="14"/>
                    </a:lnTo>
                    <a:lnTo>
                      <a:pt x="14" y="21"/>
                    </a:lnTo>
                    <a:lnTo>
                      <a:pt x="19" y="16"/>
                    </a:lnTo>
                    <a:lnTo>
                      <a:pt x="24" y="16"/>
                    </a:lnTo>
                    <a:lnTo>
                      <a:pt x="33" y="12"/>
                    </a:lnTo>
                    <a:lnTo>
                      <a:pt x="29" y="7"/>
                    </a:lnTo>
                    <a:lnTo>
                      <a:pt x="1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1"/>
              <p:cNvSpPr>
                <a:spLocks/>
              </p:cNvSpPr>
              <p:nvPr/>
            </p:nvSpPr>
            <p:spPr bwMode="auto">
              <a:xfrm>
                <a:off x="4787900" y="2586038"/>
                <a:ext cx="44450" cy="19050"/>
              </a:xfrm>
              <a:custGeom>
                <a:avLst/>
                <a:gdLst>
                  <a:gd name="T0" fmla="*/ 12 w 28"/>
                  <a:gd name="T1" fmla="*/ 12 h 12"/>
                  <a:gd name="T2" fmla="*/ 23 w 28"/>
                  <a:gd name="T3" fmla="*/ 12 h 12"/>
                  <a:gd name="T4" fmla="*/ 28 w 28"/>
                  <a:gd name="T5" fmla="*/ 10 h 12"/>
                  <a:gd name="T6" fmla="*/ 28 w 28"/>
                  <a:gd name="T7" fmla="*/ 5 h 12"/>
                  <a:gd name="T8" fmla="*/ 23 w 28"/>
                  <a:gd name="T9" fmla="*/ 0 h 12"/>
                  <a:gd name="T10" fmla="*/ 19 w 28"/>
                  <a:gd name="T11" fmla="*/ 0 h 12"/>
                  <a:gd name="T12" fmla="*/ 9 w 28"/>
                  <a:gd name="T13" fmla="*/ 0 h 12"/>
                  <a:gd name="T14" fmla="*/ 0 w 28"/>
                  <a:gd name="T15" fmla="*/ 5 h 12"/>
                  <a:gd name="T16" fmla="*/ 4 w 28"/>
                  <a:gd name="T17" fmla="*/ 12 h 12"/>
                  <a:gd name="T18" fmla="*/ 12 w 28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2">
                    <a:moveTo>
                      <a:pt x="12" y="12"/>
                    </a:moveTo>
                    <a:lnTo>
                      <a:pt x="23" y="12"/>
                    </a:lnTo>
                    <a:lnTo>
                      <a:pt x="28" y="10"/>
                    </a:lnTo>
                    <a:lnTo>
                      <a:pt x="28" y="5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"/>
              <p:cNvSpPr>
                <a:spLocks/>
              </p:cNvSpPr>
              <p:nvPr/>
            </p:nvSpPr>
            <p:spPr bwMode="auto">
              <a:xfrm>
                <a:off x="4498975" y="2398713"/>
                <a:ext cx="19050" cy="26988"/>
              </a:xfrm>
              <a:custGeom>
                <a:avLst/>
                <a:gdLst>
                  <a:gd name="T0" fmla="*/ 9 w 12"/>
                  <a:gd name="T1" fmla="*/ 17 h 17"/>
                  <a:gd name="T2" fmla="*/ 12 w 12"/>
                  <a:gd name="T3" fmla="*/ 10 h 17"/>
                  <a:gd name="T4" fmla="*/ 7 w 12"/>
                  <a:gd name="T5" fmla="*/ 5 h 17"/>
                  <a:gd name="T6" fmla="*/ 2 w 12"/>
                  <a:gd name="T7" fmla="*/ 0 h 17"/>
                  <a:gd name="T8" fmla="*/ 0 w 12"/>
                  <a:gd name="T9" fmla="*/ 10 h 17"/>
                  <a:gd name="T10" fmla="*/ 5 w 12"/>
                  <a:gd name="T11" fmla="*/ 12 h 17"/>
                  <a:gd name="T12" fmla="*/ 9 w 1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9" y="17"/>
                    </a:moveTo>
                    <a:lnTo>
                      <a:pt x="12" y="10"/>
                    </a:lnTo>
                    <a:lnTo>
                      <a:pt x="7" y="5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5" y="12"/>
                    </a:lnTo>
                    <a:lnTo>
                      <a:pt x="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3"/>
              <p:cNvSpPr>
                <a:spLocks/>
              </p:cNvSpPr>
              <p:nvPr/>
            </p:nvSpPr>
            <p:spPr bwMode="auto">
              <a:xfrm>
                <a:off x="4941888" y="2751138"/>
                <a:ext cx="33338" cy="26988"/>
              </a:xfrm>
              <a:custGeom>
                <a:avLst/>
                <a:gdLst>
                  <a:gd name="T0" fmla="*/ 19 w 21"/>
                  <a:gd name="T1" fmla="*/ 10 h 17"/>
                  <a:gd name="T2" fmla="*/ 21 w 21"/>
                  <a:gd name="T3" fmla="*/ 0 h 17"/>
                  <a:gd name="T4" fmla="*/ 11 w 21"/>
                  <a:gd name="T5" fmla="*/ 0 h 17"/>
                  <a:gd name="T6" fmla="*/ 9 w 21"/>
                  <a:gd name="T7" fmla="*/ 5 h 17"/>
                  <a:gd name="T8" fmla="*/ 7 w 21"/>
                  <a:gd name="T9" fmla="*/ 5 h 17"/>
                  <a:gd name="T10" fmla="*/ 0 w 21"/>
                  <a:gd name="T11" fmla="*/ 14 h 17"/>
                  <a:gd name="T12" fmla="*/ 14 w 21"/>
                  <a:gd name="T13" fmla="*/ 17 h 17"/>
                  <a:gd name="T14" fmla="*/ 19 w 21"/>
                  <a:gd name="T1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7">
                    <a:moveTo>
                      <a:pt x="19" y="10"/>
                    </a:moveTo>
                    <a:lnTo>
                      <a:pt x="21" y="0"/>
                    </a:lnTo>
                    <a:lnTo>
                      <a:pt x="11" y="0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0" y="14"/>
                    </a:lnTo>
                    <a:lnTo>
                      <a:pt x="14" y="17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4"/>
              <p:cNvSpPr>
                <a:spLocks/>
              </p:cNvSpPr>
              <p:nvPr/>
            </p:nvSpPr>
            <p:spPr bwMode="auto">
              <a:xfrm>
                <a:off x="4700588" y="4603750"/>
                <a:ext cx="161925" cy="109538"/>
              </a:xfrm>
              <a:custGeom>
                <a:avLst/>
                <a:gdLst>
                  <a:gd name="T0" fmla="*/ 76 w 102"/>
                  <a:gd name="T1" fmla="*/ 45 h 69"/>
                  <a:gd name="T2" fmla="*/ 64 w 102"/>
                  <a:gd name="T3" fmla="*/ 38 h 69"/>
                  <a:gd name="T4" fmla="*/ 52 w 102"/>
                  <a:gd name="T5" fmla="*/ 24 h 69"/>
                  <a:gd name="T6" fmla="*/ 50 w 102"/>
                  <a:gd name="T7" fmla="*/ 14 h 69"/>
                  <a:gd name="T8" fmla="*/ 48 w 102"/>
                  <a:gd name="T9" fmla="*/ 10 h 69"/>
                  <a:gd name="T10" fmla="*/ 43 w 102"/>
                  <a:gd name="T11" fmla="*/ 7 h 69"/>
                  <a:gd name="T12" fmla="*/ 43 w 102"/>
                  <a:gd name="T13" fmla="*/ 52 h 69"/>
                  <a:gd name="T14" fmla="*/ 43 w 102"/>
                  <a:gd name="T15" fmla="*/ 52 h 69"/>
                  <a:gd name="T16" fmla="*/ 43 w 102"/>
                  <a:gd name="T17" fmla="*/ 7 h 69"/>
                  <a:gd name="T18" fmla="*/ 38 w 102"/>
                  <a:gd name="T19" fmla="*/ 0 h 69"/>
                  <a:gd name="T20" fmla="*/ 33 w 102"/>
                  <a:gd name="T21" fmla="*/ 0 h 69"/>
                  <a:gd name="T22" fmla="*/ 24 w 102"/>
                  <a:gd name="T23" fmla="*/ 3 h 69"/>
                  <a:gd name="T24" fmla="*/ 19 w 102"/>
                  <a:gd name="T25" fmla="*/ 7 h 69"/>
                  <a:gd name="T26" fmla="*/ 15 w 102"/>
                  <a:gd name="T27" fmla="*/ 10 h 69"/>
                  <a:gd name="T28" fmla="*/ 12 w 102"/>
                  <a:gd name="T29" fmla="*/ 14 h 69"/>
                  <a:gd name="T30" fmla="*/ 15 w 102"/>
                  <a:gd name="T31" fmla="*/ 19 h 69"/>
                  <a:gd name="T32" fmla="*/ 19 w 102"/>
                  <a:gd name="T33" fmla="*/ 19 h 69"/>
                  <a:gd name="T34" fmla="*/ 26 w 102"/>
                  <a:gd name="T35" fmla="*/ 17 h 69"/>
                  <a:gd name="T36" fmla="*/ 29 w 102"/>
                  <a:gd name="T37" fmla="*/ 21 h 69"/>
                  <a:gd name="T38" fmla="*/ 22 w 102"/>
                  <a:gd name="T39" fmla="*/ 24 h 69"/>
                  <a:gd name="T40" fmla="*/ 19 w 102"/>
                  <a:gd name="T41" fmla="*/ 24 h 69"/>
                  <a:gd name="T42" fmla="*/ 17 w 102"/>
                  <a:gd name="T43" fmla="*/ 31 h 69"/>
                  <a:gd name="T44" fmla="*/ 22 w 102"/>
                  <a:gd name="T45" fmla="*/ 36 h 69"/>
                  <a:gd name="T46" fmla="*/ 31 w 102"/>
                  <a:gd name="T47" fmla="*/ 40 h 69"/>
                  <a:gd name="T48" fmla="*/ 26 w 102"/>
                  <a:gd name="T49" fmla="*/ 43 h 69"/>
                  <a:gd name="T50" fmla="*/ 19 w 102"/>
                  <a:gd name="T51" fmla="*/ 40 h 69"/>
                  <a:gd name="T52" fmla="*/ 10 w 102"/>
                  <a:gd name="T53" fmla="*/ 40 h 69"/>
                  <a:gd name="T54" fmla="*/ 5 w 102"/>
                  <a:gd name="T55" fmla="*/ 40 h 69"/>
                  <a:gd name="T56" fmla="*/ 0 w 102"/>
                  <a:gd name="T57" fmla="*/ 43 h 69"/>
                  <a:gd name="T58" fmla="*/ 0 w 102"/>
                  <a:gd name="T59" fmla="*/ 50 h 69"/>
                  <a:gd name="T60" fmla="*/ 0 w 102"/>
                  <a:gd name="T61" fmla="*/ 57 h 69"/>
                  <a:gd name="T62" fmla="*/ 12 w 102"/>
                  <a:gd name="T63" fmla="*/ 62 h 69"/>
                  <a:gd name="T64" fmla="*/ 12 w 102"/>
                  <a:gd name="T65" fmla="*/ 55 h 69"/>
                  <a:gd name="T66" fmla="*/ 17 w 102"/>
                  <a:gd name="T67" fmla="*/ 55 h 69"/>
                  <a:gd name="T68" fmla="*/ 19 w 102"/>
                  <a:gd name="T69" fmla="*/ 55 h 69"/>
                  <a:gd name="T70" fmla="*/ 19 w 102"/>
                  <a:gd name="T71" fmla="*/ 62 h 69"/>
                  <a:gd name="T72" fmla="*/ 24 w 102"/>
                  <a:gd name="T73" fmla="*/ 64 h 69"/>
                  <a:gd name="T74" fmla="*/ 36 w 102"/>
                  <a:gd name="T75" fmla="*/ 66 h 69"/>
                  <a:gd name="T76" fmla="*/ 43 w 102"/>
                  <a:gd name="T77" fmla="*/ 69 h 69"/>
                  <a:gd name="T78" fmla="*/ 45 w 102"/>
                  <a:gd name="T79" fmla="*/ 64 h 69"/>
                  <a:gd name="T80" fmla="*/ 55 w 102"/>
                  <a:gd name="T81" fmla="*/ 62 h 69"/>
                  <a:gd name="T82" fmla="*/ 62 w 102"/>
                  <a:gd name="T83" fmla="*/ 62 h 69"/>
                  <a:gd name="T84" fmla="*/ 71 w 102"/>
                  <a:gd name="T85" fmla="*/ 62 h 69"/>
                  <a:gd name="T86" fmla="*/ 71 w 102"/>
                  <a:gd name="T87" fmla="*/ 57 h 69"/>
                  <a:gd name="T88" fmla="*/ 67 w 102"/>
                  <a:gd name="T89" fmla="*/ 52 h 69"/>
                  <a:gd name="T90" fmla="*/ 81 w 102"/>
                  <a:gd name="T91" fmla="*/ 57 h 69"/>
                  <a:gd name="T92" fmla="*/ 95 w 102"/>
                  <a:gd name="T93" fmla="*/ 55 h 69"/>
                  <a:gd name="T94" fmla="*/ 102 w 102"/>
                  <a:gd name="T95" fmla="*/ 52 h 69"/>
                  <a:gd name="T96" fmla="*/ 93 w 102"/>
                  <a:gd name="T97" fmla="*/ 50 h 69"/>
                  <a:gd name="T98" fmla="*/ 76 w 102"/>
                  <a:gd name="T99" fmla="*/ 4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2" h="69">
                    <a:moveTo>
                      <a:pt x="76" y="45"/>
                    </a:moveTo>
                    <a:lnTo>
                      <a:pt x="64" y="38"/>
                    </a:lnTo>
                    <a:lnTo>
                      <a:pt x="52" y="24"/>
                    </a:lnTo>
                    <a:lnTo>
                      <a:pt x="50" y="14"/>
                    </a:lnTo>
                    <a:lnTo>
                      <a:pt x="48" y="10"/>
                    </a:lnTo>
                    <a:lnTo>
                      <a:pt x="43" y="7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3" y="7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4" y="3"/>
                    </a:lnTo>
                    <a:lnTo>
                      <a:pt x="19" y="7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5" y="19"/>
                    </a:lnTo>
                    <a:lnTo>
                      <a:pt x="19" y="19"/>
                    </a:lnTo>
                    <a:lnTo>
                      <a:pt x="26" y="17"/>
                    </a:lnTo>
                    <a:lnTo>
                      <a:pt x="29" y="21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7" y="31"/>
                    </a:lnTo>
                    <a:lnTo>
                      <a:pt x="22" y="36"/>
                    </a:lnTo>
                    <a:lnTo>
                      <a:pt x="31" y="40"/>
                    </a:lnTo>
                    <a:lnTo>
                      <a:pt x="26" y="43"/>
                    </a:lnTo>
                    <a:lnTo>
                      <a:pt x="19" y="40"/>
                    </a:lnTo>
                    <a:lnTo>
                      <a:pt x="10" y="40"/>
                    </a:lnTo>
                    <a:lnTo>
                      <a:pt x="5" y="40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12" y="62"/>
                    </a:lnTo>
                    <a:lnTo>
                      <a:pt x="12" y="55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19" y="62"/>
                    </a:lnTo>
                    <a:lnTo>
                      <a:pt x="24" y="64"/>
                    </a:lnTo>
                    <a:lnTo>
                      <a:pt x="36" y="66"/>
                    </a:lnTo>
                    <a:lnTo>
                      <a:pt x="43" y="69"/>
                    </a:lnTo>
                    <a:lnTo>
                      <a:pt x="45" y="64"/>
                    </a:lnTo>
                    <a:lnTo>
                      <a:pt x="55" y="62"/>
                    </a:lnTo>
                    <a:lnTo>
                      <a:pt x="62" y="62"/>
                    </a:lnTo>
                    <a:lnTo>
                      <a:pt x="71" y="62"/>
                    </a:lnTo>
                    <a:lnTo>
                      <a:pt x="71" y="57"/>
                    </a:lnTo>
                    <a:lnTo>
                      <a:pt x="67" y="52"/>
                    </a:lnTo>
                    <a:lnTo>
                      <a:pt x="81" y="57"/>
                    </a:lnTo>
                    <a:lnTo>
                      <a:pt x="95" y="55"/>
                    </a:lnTo>
                    <a:lnTo>
                      <a:pt x="102" y="52"/>
                    </a:lnTo>
                    <a:lnTo>
                      <a:pt x="93" y="50"/>
                    </a:lnTo>
                    <a:lnTo>
                      <a:pt x="76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5"/>
              <p:cNvSpPr>
                <a:spLocks/>
              </p:cNvSpPr>
              <p:nvPr/>
            </p:nvSpPr>
            <p:spPr bwMode="auto">
              <a:xfrm>
                <a:off x="4978400" y="4556125"/>
                <a:ext cx="30163" cy="33338"/>
              </a:xfrm>
              <a:custGeom>
                <a:avLst/>
                <a:gdLst>
                  <a:gd name="T0" fmla="*/ 19 w 19"/>
                  <a:gd name="T1" fmla="*/ 2 h 21"/>
                  <a:gd name="T2" fmla="*/ 12 w 19"/>
                  <a:gd name="T3" fmla="*/ 0 h 21"/>
                  <a:gd name="T4" fmla="*/ 7 w 19"/>
                  <a:gd name="T5" fmla="*/ 4 h 21"/>
                  <a:gd name="T6" fmla="*/ 5 w 19"/>
                  <a:gd name="T7" fmla="*/ 9 h 21"/>
                  <a:gd name="T8" fmla="*/ 0 w 19"/>
                  <a:gd name="T9" fmla="*/ 14 h 21"/>
                  <a:gd name="T10" fmla="*/ 0 w 19"/>
                  <a:gd name="T11" fmla="*/ 18 h 21"/>
                  <a:gd name="T12" fmla="*/ 5 w 19"/>
                  <a:gd name="T13" fmla="*/ 21 h 21"/>
                  <a:gd name="T14" fmla="*/ 7 w 19"/>
                  <a:gd name="T15" fmla="*/ 18 h 21"/>
                  <a:gd name="T16" fmla="*/ 14 w 19"/>
                  <a:gd name="T17" fmla="*/ 11 h 21"/>
                  <a:gd name="T18" fmla="*/ 19 w 19"/>
                  <a:gd name="T19" fmla="*/ 7 h 21"/>
                  <a:gd name="T20" fmla="*/ 19 w 19"/>
                  <a:gd name="T2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1">
                    <a:moveTo>
                      <a:pt x="19" y="2"/>
                    </a:moveTo>
                    <a:lnTo>
                      <a:pt x="12" y="0"/>
                    </a:lnTo>
                    <a:lnTo>
                      <a:pt x="7" y="4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5" y="21"/>
                    </a:lnTo>
                    <a:lnTo>
                      <a:pt x="7" y="18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6"/>
              <p:cNvSpPr>
                <a:spLocks/>
              </p:cNvSpPr>
              <p:nvPr/>
            </p:nvSpPr>
            <p:spPr bwMode="auto">
              <a:xfrm>
                <a:off x="5005388" y="4559300"/>
                <a:ext cx="44450" cy="36513"/>
              </a:xfrm>
              <a:custGeom>
                <a:avLst/>
                <a:gdLst>
                  <a:gd name="T0" fmla="*/ 16 w 28"/>
                  <a:gd name="T1" fmla="*/ 0 h 23"/>
                  <a:gd name="T2" fmla="*/ 9 w 28"/>
                  <a:gd name="T3" fmla="*/ 0 h 23"/>
                  <a:gd name="T4" fmla="*/ 5 w 28"/>
                  <a:gd name="T5" fmla="*/ 9 h 23"/>
                  <a:gd name="T6" fmla="*/ 2 w 28"/>
                  <a:gd name="T7" fmla="*/ 12 h 23"/>
                  <a:gd name="T8" fmla="*/ 0 w 28"/>
                  <a:gd name="T9" fmla="*/ 14 h 23"/>
                  <a:gd name="T10" fmla="*/ 0 w 28"/>
                  <a:gd name="T11" fmla="*/ 21 h 23"/>
                  <a:gd name="T12" fmla="*/ 5 w 28"/>
                  <a:gd name="T13" fmla="*/ 23 h 23"/>
                  <a:gd name="T14" fmla="*/ 7 w 28"/>
                  <a:gd name="T15" fmla="*/ 19 h 23"/>
                  <a:gd name="T16" fmla="*/ 12 w 28"/>
                  <a:gd name="T17" fmla="*/ 16 h 23"/>
                  <a:gd name="T18" fmla="*/ 16 w 28"/>
                  <a:gd name="T19" fmla="*/ 12 h 23"/>
                  <a:gd name="T20" fmla="*/ 19 w 28"/>
                  <a:gd name="T21" fmla="*/ 12 h 23"/>
                  <a:gd name="T22" fmla="*/ 23 w 28"/>
                  <a:gd name="T23" fmla="*/ 9 h 23"/>
                  <a:gd name="T24" fmla="*/ 28 w 28"/>
                  <a:gd name="T25" fmla="*/ 7 h 23"/>
                  <a:gd name="T26" fmla="*/ 28 w 28"/>
                  <a:gd name="T27" fmla="*/ 2 h 23"/>
                  <a:gd name="T28" fmla="*/ 23 w 28"/>
                  <a:gd name="T29" fmla="*/ 0 h 23"/>
                  <a:gd name="T30" fmla="*/ 16 w 28"/>
                  <a:gd name="T3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3">
                    <a:moveTo>
                      <a:pt x="16" y="0"/>
                    </a:moveTo>
                    <a:lnTo>
                      <a:pt x="9" y="0"/>
                    </a:lnTo>
                    <a:lnTo>
                      <a:pt x="5" y="9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5" y="23"/>
                    </a:lnTo>
                    <a:lnTo>
                      <a:pt x="7" y="19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3" y="9"/>
                    </a:lnTo>
                    <a:lnTo>
                      <a:pt x="28" y="7"/>
                    </a:lnTo>
                    <a:lnTo>
                      <a:pt x="28" y="2"/>
                    </a:lnTo>
                    <a:lnTo>
                      <a:pt x="23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7"/>
              <p:cNvSpPr>
                <a:spLocks noEditPoints="1"/>
              </p:cNvSpPr>
              <p:nvPr/>
            </p:nvSpPr>
            <p:spPr bwMode="auto">
              <a:xfrm>
                <a:off x="4435475" y="2709863"/>
                <a:ext cx="1219200" cy="1935163"/>
              </a:xfrm>
              <a:custGeom>
                <a:avLst/>
                <a:gdLst>
                  <a:gd name="T0" fmla="*/ 692 w 768"/>
                  <a:gd name="T1" fmla="*/ 265 h 1219"/>
                  <a:gd name="T2" fmla="*/ 616 w 768"/>
                  <a:gd name="T3" fmla="*/ 255 h 1219"/>
                  <a:gd name="T4" fmla="*/ 581 w 768"/>
                  <a:gd name="T5" fmla="*/ 227 h 1219"/>
                  <a:gd name="T6" fmla="*/ 534 w 768"/>
                  <a:gd name="T7" fmla="*/ 246 h 1219"/>
                  <a:gd name="T8" fmla="*/ 529 w 768"/>
                  <a:gd name="T9" fmla="*/ 208 h 1219"/>
                  <a:gd name="T10" fmla="*/ 496 w 768"/>
                  <a:gd name="T11" fmla="*/ 215 h 1219"/>
                  <a:gd name="T12" fmla="*/ 503 w 768"/>
                  <a:gd name="T13" fmla="*/ 161 h 1219"/>
                  <a:gd name="T14" fmla="*/ 482 w 768"/>
                  <a:gd name="T15" fmla="*/ 125 h 1219"/>
                  <a:gd name="T16" fmla="*/ 430 w 768"/>
                  <a:gd name="T17" fmla="*/ 111 h 1219"/>
                  <a:gd name="T18" fmla="*/ 375 w 768"/>
                  <a:gd name="T19" fmla="*/ 99 h 1219"/>
                  <a:gd name="T20" fmla="*/ 349 w 768"/>
                  <a:gd name="T21" fmla="*/ 76 h 1219"/>
                  <a:gd name="T22" fmla="*/ 333 w 768"/>
                  <a:gd name="T23" fmla="*/ 45 h 1219"/>
                  <a:gd name="T24" fmla="*/ 288 w 768"/>
                  <a:gd name="T25" fmla="*/ 31 h 1219"/>
                  <a:gd name="T26" fmla="*/ 198 w 768"/>
                  <a:gd name="T27" fmla="*/ 17 h 1219"/>
                  <a:gd name="T28" fmla="*/ 170 w 768"/>
                  <a:gd name="T29" fmla="*/ 21 h 1219"/>
                  <a:gd name="T30" fmla="*/ 158 w 768"/>
                  <a:gd name="T31" fmla="*/ 33 h 1219"/>
                  <a:gd name="T32" fmla="*/ 156 w 768"/>
                  <a:gd name="T33" fmla="*/ 0 h 1219"/>
                  <a:gd name="T34" fmla="*/ 97 w 768"/>
                  <a:gd name="T35" fmla="*/ 38 h 1219"/>
                  <a:gd name="T36" fmla="*/ 56 w 768"/>
                  <a:gd name="T37" fmla="*/ 85 h 1219"/>
                  <a:gd name="T38" fmla="*/ 47 w 768"/>
                  <a:gd name="T39" fmla="*/ 168 h 1219"/>
                  <a:gd name="T40" fmla="*/ 9 w 768"/>
                  <a:gd name="T41" fmla="*/ 227 h 1219"/>
                  <a:gd name="T42" fmla="*/ 23 w 768"/>
                  <a:gd name="T43" fmla="*/ 265 h 1219"/>
                  <a:gd name="T44" fmla="*/ 4 w 768"/>
                  <a:gd name="T45" fmla="*/ 312 h 1219"/>
                  <a:gd name="T46" fmla="*/ 85 w 768"/>
                  <a:gd name="T47" fmla="*/ 440 h 1219"/>
                  <a:gd name="T48" fmla="*/ 186 w 768"/>
                  <a:gd name="T49" fmla="*/ 520 h 1219"/>
                  <a:gd name="T50" fmla="*/ 167 w 768"/>
                  <a:gd name="T51" fmla="*/ 709 h 1219"/>
                  <a:gd name="T52" fmla="*/ 153 w 768"/>
                  <a:gd name="T53" fmla="*/ 813 h 1219"/>
                  <a:gd name="T54" fmla="*/ 132 w 768"/>
                  <a:gd name="T55" fmla="*/ 903 h 1219"/>
                  <a:gd name="T56" fmla="*/ 118 w 768"/>
                  <a:gd name="T57" fmla="*/ 983 h 1219"/>
                  <a:gd name="T58" fmla="*/ 141 w 768"/>
                  <a:gd name="T59" fmla="*/ 959 h 1219"/>
                  <a:gd name="T60" fmla="*/ 132 w 768"/>
                  <a:gd name="T61" fmla="*/ 1044 h 1219"/>
                  <a:gd name="T62" fmla="*/ 111 w 768"/>
                  <a:gd name="T63" fmla="*/ 1068 h 1219"/>
                  <a:gd name="T64" fmla="*/ 127 w 768"/>
                  <a:gd name="T65" fmla="*/ 1094 h 1219"/>
                  <a:gd name="T66" fmla="*/ 101 w 768"/>
                  <a:gd name="T67" fmla="*/ 1115 h 1219"/>
                  <a:gd name="T68" fmla="*/ 120 w 768"/>
                  <a:gd name="T69" fmla="*/ 1174 h 1219"/>
                  <a:gd name="T70" fmla="*/ 144 w 768"/>
                  <a:gd name="T71" fmla="*/ 1188 h 1219"/>
                  <a:gd name="T72" fmla="*/ 163 w 768"/>
                  <a:gd name="T73" fmla="*/ 1207 h 1219"/>
                  <a:gd name="T74" fmla="*/ 186 w 768"/>
                  <a:gd name="T75" fmla="*/ 1193 h 1219"/>
                  <a:gd name="T76" fmla="*/ 203 w 768"/>
                  <a:gd name="T77" fmla="*/ 1144 h 1219"/>
                  <a:gd name="T78" fmla="*/ 257 w 768"/>
                  <a:gd name="T79" fmla="*/ 1075 h 1219"/>
                  <a:gd name="T80" fmla="*/ 260 w 768"/>
                  <a:gd name="T81" fmla="*/ 1023 h 1219"/>
                  <a:gd name="T82" fmla="*/ 281 w 768"/>
                  <a:gd name="T83" fmla="*/ 978 h 1219"/>
                  <a:gd name="T84" fmla="*/ 278 w 768"/>
                  <a:gd name="T85" fmla="*/ 974 h 1219"/>
                  <a:gd name="T86" fmla="*/ 307 w 768"/>
                  <a:gd name="T87" fmla="*/ 948 h 1219"/>
                  <a:gd name="T88" fmla="*/ 380 w 768"/>
                  <a:gd name="T89" fmla="*/ 900 h 1219"/>
                  <a:gd name="T90" fmla="*/ 385 w 768"/>
                  <a:gd name="T91" fmla="*/ 825 h 1219"/>
                  <a:gd name="T92" fmla="*/ 423 w 768"/>
                  <a:gd name="T93" fmla="*/ 825 h 1219"/>
                  <a:gd name="T94" fmla="*/ 472 w 768"/>
                  <a:gd name="T95" fmla="*/ 794 h 1219"/>
                  <a:gd name="T96" fmla="*/ 496 w 768"/>
                  <a:gd name="T97" fmla="*/ 747 h 1219"/>
                  <a:gd name="T98" fmla="*/ 489 w 768"/>
                  <a:gd name="T99" fmla="*/ 768 h 1219"/>
                  <a:gd name="T100" fmla="*/ 522 w 768"/>
                  <a:gd name="T101" fmla="*/ 725 h 1219"/>
                  <a:gd name="T102" fmla="*/ 557 w 768"/>
                  <a:gd name="T103" fmla="*/ 638 h 1219"/>
                  <a:gd name="T104" fmla="*/ 652 w 768"/>
                  <a:gd name="T105" fmla="*/ 603 h 1219"/>
                  <a:gd name="T106" fmla="*/ 697 w 768"/>
                  <a:gd name="T107" fmla="*/ 513 h 1219"/>
                  <a:gd name="T108" fmla="*/ 716 w 768"/>
                  <a:gd name="T109" fmla="*/ 425 h 1219"/>
                  <a:gd name="T110" fmla="*/ 768 w 768"/>
                  <a:gd name="T111" fmla="*/ 340 h 1219"/>
                  <a:gd name="T112" fmla="*/ 441 w 768"/>
                  <a:gd name="T113" fmla="*/ 123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68" h="1219">
                    <a:moveTo>
                      <a:pt x="760" y="307"/>
                    </a:moveTo>
                    <a:lnTo>
                      <a:pt x="758" y="295"/>
                    </a:lnTo>
                    <a:lnTo>
                      <a:pt x="749" y="295"/>
                    </a:lnTo>
                    <a:lnTo>
                      <a:pt x="739" y="298"/>
                    </a:lnTo>
                    <a:lnTo>
                      <a:pt x="727" y="293"/>
                    </a:lnTo>
                    <a:lnTo>
                      <a:pt x="718" y="284"/>
                    </a:lnTo>
                    <a:lnTo>
                      <a:pt x="706" y="272"/>
                    </a:lnTo>
                    <a:lnTo>
                      <a:pt x="692" y="265"/>
                    </a:lnTo>
                    <a:lnTo>
                      <a:pt x="682" y="262"/>
                    </a:lnTo>
                    <a:lnTo>
                      <a:pt x="671" y="260"/>
                    </a:lnTo>
                    <a:lnTo>
                      <a:pt x="659" y="260"/>
                    </a:lnTo>
                    <a:lnTo>
                      <a:pt x="649" y="258"/>
                    </a:lnTo>
                    <a:lnTo>
                      <a:pt x="638" y="253"/>
                    </a:lnTo>
                    <a:lnTo>
                      <a:pt x="631" y="251"/>
                    </a:lnTo>
                    <a:lnTo>
                      <a:pt x="623" y="253"/>
                    </a:lnTo>
                    <a:lnTo>
                      <a:pt x="616" y="255"/>
                    </a:lnTo>
                    <a:lnTo>
                      <a:pt x="609" y="265"/>
                    </a:lnTo>
                    <a:lnTo>
                      <a:pt x="607" y="265"/>
                    </a:lnTo>
                    <a:lnTo>
                      <a:pt x="609" y="255"/>
                    </a:lnTo>
                    <a:lnTo>
                      <a:pt x="614" y="248"/>
                    </a:lnTo>
                    <a:lnTo>
                      <a:pt x="614" y="243"/>
                    </a:lnTo>
                    <a:lnTo>
                      <a:pt x="602" y="239"/>
                    </a:lnTo>
                    <a:lnTo>
                      <a:pt x="588" y="232"/>
                    </a:lnTo>
                    <a:lnTo>
                      <a:pt x="581" y="227"/>
                    </a:lnTo>
                    <a:lnTo>
                      <a:pt x="564" y="222"/>
                    </a:lnTo>
                    <a:lnTo>
                      <a:pt x="560" y="220"/>
                    </a:lnTo>
                    <a:lnTo>
                      <a:pt x="553" y="222"/>
                    </a:lnTo>
                    <a:lnTo>
                      <a:pt x="548" y="227"/>
                    </a:lnTo>
                    <a:lnTo>
                      <a:pt x="545" y="232"/>
                    </a:lnTo>
                    <a:lnTo>
                      <a:pt x="545" y="236"/>
                    </a:lnTo>
                    <a:lnTo>
                      <a:pt x="543" y="236"/>
                    </a:lnTo>
                    <a:lnTo>
                      <a:pt x="534" y="246"/>
                    </a:lnTo>
                    <a:lnTo>
                      <a:pt x="529" y="246"/>
                    </a:lnTo>
                    <a:lnTo>
                      <a:pt x="529" y="236"/>
                    </a:lnTo>
                    <a:lnTo>
                      <a:pt x="536" y="229"/>
                    </a:lnTo>
                    <a:lnTo>
                      <a:pt x="541" y="227"/>
                    </a:lnTo>
                    <a:lnTo>
                      <a:pt x="543" y="220"/>
                    </a:lnTo>
                    <a:lnTo>
                      <a:pt x="543" y="215"/>
                    </a:lnTo>
                    <a:lnTo>
                      <a:pt x="538" y="210"/>
                    </a:lnTo>
                    <a:lnTo>
                      <a:pt x="529" y="208"/>
                    </a:lnTo>
                    <a:lnTo>
                      <a:pt x="527" y="206"/>
                    </a:lnTo>
                    <a:lnTo>
                      <a:pt x="517" y="206"/>
                    </a:lnTo>
                    <a:lnTo>
                      <a:pt x="510" y="208"/>
                    </a:lnTo>
                    <a:lnTo>
                      <a:pt x="510" y="220"/>
                    </a:lnTo>
                    <a:lnTo>
                      <a:pt x="505" y="227"/>
                    </a:lnTo>
                    <a:lnTo>
                      <a:pt x="498" y="227"/>
                    </a:lnTo>
                    <a:lnTo>
                      <a:pt x="496" y="225"/>
                    </a:lnTo>
                    <a:lnTo>
                      <a:pt x="496" y="215"/>
                    </a:lnTo>
                    <a:lnTo>
                      <a:pt x="498" y="210"/>
                    </a:lnTo>
                    <a:lnTo>
                      <a:pt x="508" y="203"/>
                    </a:lnTo>
                    <a:lnTo>
                      <a:pt x="515" y="196"/>
                    </a:lnTo>
                    <a:lnTo>
                      <a:pt x="519" y="194"/>
                    </a:lnTo>
                    <a:lnTo>
                      <a:pt x="519" y="184"/>
                    </a:lnTo>
                    <a:lnTo>
                      <a:pt x="512" y="180"/>
                    </a:lnTo>
                    <a:lnTo>
                      <a:pt x="505" y="168"/>
                    </a:lnTo>
                    <a:lnTo>
                      <a:pt x="503" y="161"/>
                    </a:lnTo>
                    <a:lnTo>
                      <a:pt x="501" y="151"/>
                    </a:lnTo>
                    <a:lnTo>
                      <a:pt x="503" y="147"/>
                    </a:lnTo>
                    <a:lnTo>
                      <a:pt x="498" y="142"/>
                    </a:lnTo>
                    <a:lnTo>
                      <a:pt x="491" y="140"/>
                    </a:lnTo>
                    <a:lnTo>
                      <a:pt x="491" y="140"/>
                    </a:lnTo>
                    <a:lnTo>
                      <a:pt x="491" y="140"/>
                    </a:lnTo>
                    <a:lnTo>
                      <a:pt x="489" y="135"/>
                    </a:lnTo>
                    <a:lnTo>
                      <a:pt x="482" y="125"/>
                    </a:lnTo>
                    <a:lnTo>
                      <a:pt x="472" y="118"/>
                    </a:lnTo>
                    <a:lnTo>
                      <a:pt x="458" y="114"/>
                    </a:lnTo>
                    <a:lnTo>
                      <a:pt x="449" y="111"/>
                    </a:lnTo>
                    <a:lnTo>
                      <a:pt x="446" y="114"/>
                    </a:lnTo>
                    <a:lnTo>
                      <a:pt x="449" y="111"/>
                    </a:lnTo>
                    <a:lnTo>
                      <a:pt x="441" y="111"/>
                    </a:lnTo>
                    <a:lnTo>
                      <a:pt x="434" y="111"/>
                    </a:lnTo>
                    <a:lnTo>
                      <a:pt x="430" y="111"/>
                    </a:lnTo>
                    <a:lnTo>
                      <a:pt x="423" y="111"/>
                    </a:lnTo>
                    <a:lnTo>
                      <a:pt x="418" y="111"/>
                    </a:lnTo>
                    <a:lnTo>
                      <a:pt x="408" y="111"/>
                    </a:lnTo>
                    <a:lnTo>
                      <a:pt x="399" y="111"/>
                    </a:lnTo>
                    <a:lnTo>
                      <a:pt x="392" y="99"/>
                    </a:lnTo>
                    <a:lnTo>
                      <a:pt x="385" y="95"/>
                    </a:lnTo>
                    <a:lnTo>
                      <a:pt x="375" y="99"/>
                    </a:lnTo>
                    <a:lnTo>
                      <a:pt x="375" y="99"/>
                    </a:lnTo>
                    <a:lnTo>
                      <a:pt x="378" y="92"/>
                    </a:lnTo>
                    <a:lnTo>
                      <a:pt x="378" y="85"/>
                    </a:lnTo>
                    <a:lnTo>
                      <a:pt x="375" y="80"/>
                    </a:lnTo>
                    <a:lnTo>
                      <a:pt x="368" y="73"/>
                    </a:lnTo>
                    <a:lnTo>
                      <a:pt x="361" y="71"/>
                    </a:lnTo>
                    <a:lnTo>
                      <a:pt x="354" y="69"/>
                    </a:lnTo>
                    <a:lnTo>
                      <a:pt x="349" y="76"/>
                    </a:lnTo>
                    <a:lnTo>
                      <a:pt x="349" y="76"/>
                    </a:lnTo>
                    <a:lnTo>
                      <a:pt x="354" y="66"/>
                    </a:lnTo>
                    <a:lnTo>
                      <a:pt x="347" y="64"/>
                    </a:lnTo>
                    <a:lnTo>
                      <a:pt x="340" y="66"/>
                    </a:lnTo>
                    <a:lnTo>
                      <a:pt x="333" y="66"/>
                    </a:lnTo>
                    <a:lnTo>
                      <a:pt x="333" y="62"/>
                    </a:lnTo>
                    <a:lnTo>
                      <a:pt x="335" y="57"/>
                    </a:lnTo>
                    <a:lnTo>
                      <a:pt x="335" y="50"/>
                    </a:lnTo>
                    <a:lnTo>
                      <a:pt x="333" y="45"/>
                    </a:lnTo>
                    <a:lnTo>
                      <a:pt x="319" y="43"/>
                    </a:lnTo>
                    <a:lnTo>
                      <a:pt x="307" y="43"/>
                    </a:lnTo>
                    <a:lnTo>
                      <a:pt x="304" y="36"/>
                    </a:lnTo>
                    <a:lnTo>
                      <a:pt x="314" y="33"/>
                    </a:lnTo>
                    <a:lnTo>
                      <a:pt x="316" y="31"/>
                    </a:lnTo>
                    <a:lnTo>
                      <a:pt x="307" y="31"/>
                    </a:lnTo>
                    <a:lnTo>
                      <a:pt x="297" y="28"/>
                    </a:lnTo>
                    <a:lnTo>
                      <a:pt x="288" y="31"/>
                    </a:lnTo>
                    <a:lnTo>
                      <a:pt x="281" y="36"/>
                    </a:lnTo>
                    <a:lnTo>
                      <a:pt x="267" y="40"/>
                    </a:lnTo>
                    <a:lnTo>
                      <a:pt x="248" y="31"/>
                    </a:lnTo>
                    <a:lnTo>
                      <a:pt x="238" y="31"/>
                    </a:lnTo>
                    <a:lnTo>
                      <a:pt x="219" y="26"/>
                    </a:lnTo>
                    <a:lnTo>
                      <a:pt x="215" y="24"/>
                    </a:lnTo>
                    <a:lnTo>
                      <a:pt x="210" y="19"/>
                    </a:lnTo>
                    <a:lnTo>
                      <a:pt x="198" y="17"/>
                    </a:lnTo>
                    <a:lnTo>
                      <a:pt x="191" y="14"/>
                    </a:lnTo>
                    <a:lnTo>
                      <a:pt x="191" y="5"/>
                    </a:lnTo>
                    <a:lnTo>
                      <a:pt x="189" y="0"/>
                    </a:lnTo>
                    <a:lnTo>
                      <a:pt x="184" y="3"/>
                    </a:lnTo>
                    <a:lnTo>
                      <a:pt x="184" y="10"/>
                    </a:lnTo>
                    <a:lnTo>
                      <a:pt x="182" y="17"/>
                    </a:lnTo>
                    <a:lnTo>
                      <a:pt x="174" y="21"/>
                    </a:lnTo>
                    <a:lnTo>
                      <a:pt x="170" y="21"/>
                    </a:lnTo>
                    <a:lnTo>
                      <a:pt x="165" y="28"/>
                    </a:lnTo>
                    <a:lnTo>
                      <a:pt x="167" y="36"/>
                    </a:lnTo>
                    <a:lnTo>
                      <a:pt x="172" y="43"/>
                    </a:lnTo>
                    <a:lnTo>
                      <a:pt x="167" y="52"/>
                    </a:lnTo>
                    <a:lnTo>
                      <a:pt x="158" y="57"/>
                    </a:lnTo>
                    <a:lnTo>
                      <a:pt x="156" y="50"/>
                    </a:lnTo>
                    <a:lnTo>
                      <a:pt x="153" y="38"/>
                    </a:lnTo>
                    <a:lnTo>
                      <a:pt x="158" y="33"/>
                    </a:lnTo>
                    <a:lnTo>
                      <a:pt x="158" y="21"/>
                    </a:lnTo>
                    <a:lnTo>
                      <a:pt x="158" y="19"/>
                    </a:lnTo>
                    <a:lnTo>
                      <a:pt x="156" y="17"/>
                    </a:lnTo>
                    <a:lnTo>
                      <a:pt x="158" y="14"/>
                    </a:lnTo>
                    <a:lnTo>
                      <a:pt x="165" y="10"/>
                    </a:lnTo>
                    <a:lnTo>
                      <a:pt x="167" y="3"/>
                    </a:lnTo>
                    <a:lnTo>
                      <a:pt x="163" y="0"/>
                    </a:lnTo>
                    <a:lnTo>
                      <a:pt x="156" y="0"/>
                    </a:lnTo>
                    <a:lnTo>
                      <a:pt x="151" y="7"/>
                    </a:lnTo>
                    <a:lnTo>
                      <a:pt x="141" y="12"/>
                    </a:lnTo>
                    <a:lnTo>
                      <a:pt x="134" y="17"/>
                    </a:lnTo>
                    <a:lnTo>
                      <a:pt x="123" y="17"/>
                    </a:lnTo>
                    <a:lnTo>
                      <a:pt x="118" y="21"/>
                    </a:lnTo>
                    <a:lnTo>
                      <a:pt x="113" y="21"/>
                    </a:lnTo>
                    <a:lnTo>
                      <a:pt x="99" y="31"/>
                    </a:lnTo>
                    <a:lnTo>
                      <a:pt x="97" y="38"/>
                    </a:lnTo>
                    <a:lnTo>
                      <a:pt x="94" y="45"/>
                    </a:lnTo>
                    <a:lnTo>
                      <a:pt x="87" y="54"/>
                    </a:lnTo>
                    <a:lnTo>
                      <a:pt x="78" y="62"/>
                    </a:lnTo>
                    <a:lnTo>
                      <a:pt x="78" y="73"/>
                    </a:lnTo>
                    <a:lnTo>
                      <a:pt x="73" y="76"/>
                    </a:lnTo>
                    <a:lnTo>
                      <a:pt x="71" y="71"/>
                    </a:lnTo>
                    <a:lnTo>
                      <a:pt x="68" y="76"/>
                    </a:lnTo>
                    <a:lnTo>
                      <a:pt x="56" y="85"/>
                    </a:lnTo>
                    <a:lnTo>
                      <a:pt x="63" y="97"/>
                    </a:lnTo>
                    <a:lnTo>
                      <a:pt x="63" y="102"/>
                    </a:lnTo>
                    <a:lnTo>
                      <a:pt x="66" y="118"/>
                    </a:lnTo>
                    <a:lnTo>
                      <a:pt x="66" y="132"/>
                    </a:lnTo>
                    <a:lnTo>
                      <a:pt x="66" y="147"/>
                    </a:lnTo>
                    <a:lnTo>
                      <a:pt x="63" y="163"/>
                    </a:lnTo>
                    <a:lnTo>
                      <a:pt x="54" y="168"/>
                    </a:lnTo>
                    <a:lnTo>
                      <a:pt x="47" y="168"/>
                    </a:lnTo>
                    <a:lnTo>
                      <a:pt x="47" y="180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30" y="194"/>
                    </a:lnTo>
                    <a:lnTo>
                      <a:pt x="23" y="201"/>
                    </a:lnTo>
                    <a:lnTo>
                      <a:pt x="19" y="206"/>
                    </a:lnTo>
                    <a:lnTo>
                      <a:pt x="14" y="215"/>
                    </a:lnTo>
                    <a:lnTo>
                      <a:pt x="9" y="227"/>
                    </a:lnTo>
                    <a:lnTo>
                      <a:pt x="7" y="239"/>
                    </a:lnTo>
                    <a:lnTo>
                      <a:pt x="7" y="248"/>
                    </a:lnTo>
                    <a:lnTo>
                      <a:pt x="14" y="253"/>
                    </a:lnTo>
                    <a:lnTo>
                      <a:pt x="19" y="253"/>
                    </a:lnTo>
                    <a:lnTo>
                      <a:pt x="23" y="248"/>
                    </a:lnTo>
                    <a:lnTo>
                      <a:pt x="26" y="248"/>
                    </a:lnTo>
                    <a:lnTo>
                      <a:pt x="26" y="255"/>
                    </a:lnTo>
                    <a:lnTo>
                      <a:pt x="23" y="265"/>
                    </a:lnTo>
                    <a:lnTo>
                      <a:pt x="16" y="267"/>
                    </a:lnTo>
                    <a:lnTo>
                      <a:pt x="16" y="269"/>
                    </a:lnTo>
                    <a:lnTo>
                      <a:pt x="9" y="269"/>
                    </a:lnTo>
                    <a:lnTo>
                      <a:pt x="7" y="274"/>
                    </a:lnTo>
                    <a:lnTo>
                      <a:pt x="2" y="284"/>
                    </a:lnTo>
                    <a:lnTo>
                      <a:pt x="0" y="293"/>
                    </a:lnTo>
                    <a:lnTo>
                      <a:pt x="7" y="300"/>
                    </a:lnTo>
                    <a:lnTo>
                      <a:pt x="4" y="312"/>
                    </a:lnTo>
                    <a:lnTo>
                      <a:pt x="16" y="319"/>
                    </a:lnTo>
                    <a:lnTo>
                      <a:pt x="28" y="331"/>
                    </a:lnTo>
                    <a:lnTo>
                      <a:pt x="37" y="352"/>
                    </a:lnTo>
                    <a:lnTo>
                      <a:pt x="49" y="373"/>
                    </a:lnTo>
                    <a:lnTo>
                      <a:pt x="59" y="395"/>
                    </a:lnTo>
                    <a:lnTo>
                      <a:pt x="66" y="409"/>
                    </a:lnTo>
                    <a:lnTo>
                      <a:pt x="75" y="421"/>
                    </a:lnTo>
                    <a:lnTo>
                      <a:pt x="85" y="440"/>
                    </a:lnTo>
                    <a:lnTo>
                      <a:pt x="80" y="447"/>
                    </a:lnTo>
                    <a:lnTo>
                      <a:pt x="94" y="463"/>
                    </a:lnTo>
                    <a:lnTo>
                      <a:pt x="104" y="475"/>
                    </a:lnTo>
                    <a:lnTo>
                      <a:pt x="123" y="484"/>
                    </a:lnTo>
                    <a:lnTo>
                      <a:pt x="146" y="496"/>
                    </a:lnTo>
                    <a:lnTo>
                      <a:pt x="165" y="506"/>
                    </a:lnTo>
                    <a:lnTo>
                      <a:pt x="182" y="522"/>
                    </a:lnTo>
                    <a:lnTo>
                      <a:pt x="186" y="520"/>
                    </a:lnTo>
                    <a:lnTo>
                      <a:pt x="186" y="520"/>
                    </a:lnTo>
                    <a:lnTo>
                      <a:pt x="182" y="522"/>
                    </a:lnTo>
                    <a:lnTo>
                      <a:pt x="184" y="532"/>
                    </a:lnTo>
                    <a:lnTo>
                      <a:pt x="186" y="558"/>
                    </a:lnTo>
                    <a:lnTo>
                      <a:pt x="179" y="607"/>
                    </a:lnTo>
                    <a:lnTo>
                      <a:pt x="177" y="657"/>
                    </a:lnTo>
                    <a:lnTo>
                      <a:pt x="172" y="688"/>
                    </a:lnTo>
                    <a:lnTo>
                      <a:pt x="167" y="709"/>
                    </a:lnTo>
                    <a:lnTo>
                      <a:pt x="163" y="716"/>
                    </a:lnTo>
                    <a:lnTo>
                      <a:pt x="167" y="723"/>
                    </a:lnTo>
                    <a:lnTo>
                      <a:pt x="167" y="730"/>
                    </a:lnTo>
                    <a:lnTo>
                      <a:pt x="158" y="737"/>
                    </a:lnTo>
                    <a:lnTo>
                      <a:pt x="158" y="749"/>
                    </a:lnTo>
                    <a:lnTo>
                      <a:pt x="160" y="789"/>
                    </a:lnTo>
                    <a:lnTo>
                      <a:pt x="156" y="799"/>
                    </a:lnTo>
                    <a:lnTo>
                      <a:pt x="153" y="813"/>
                    </a:lnTo>
                    <a:lnTo>
                      <a:pt x="149" y="832"/>
                    </a:lnTo>
                    <a:lnTo>
                      <a:pt x="144" y="844"/>
                    </a:lnTo>
                    <a:lnTo>
                      <a:pt x="137" y="855"/>
                    </a:lnTo>
                    <a:lnTo>
                      <a:pt x="134" y="872"/>
                    </a:lnTo>
                    <a:lnTo>
                      <a:pt x="127" y="872"/>
                    </a:lnTo>
                    <a:lnTo>
                      <a:pt x="130" y="884"/>
                    </a:lnTo>
                    <a:lnTo>
                      <a:pt x="130" y="893"/>
                    </a:lnTo>
                    <a:lnTo>
                      <a:pt x="132" y="903"/>
                    </a:lnTo>
                    <a:lnTo>
                      <a:pt x="137" y="914"/>
                    </a:lnTo>
                    <a:lnTo>
                      <a:pt x="127" y="922"/>
                    </a:lnTo>
                    <a:lnTo>
                      <a:pt x="125" y="931"/>
                    </a:lnTo>
                    <a:lnTo>
                      <a:pt x="123" y="945"/>
                    </a:lnTo>
                    <a:lnTo>
                      <a:pt x="123" y="957"/>
                    </a:lnTo>
                    <a:lnTo>
                      <a:pt x="120" y="962"/>
                    </a:lnTo>
                    <a:lnTo>
                      <a:pt x="118" y="969"/>
                    </a:lnTo>
                    <a:lnTo>
                      <a:pt x="118" y="983"/>
                    </a:lnTo>
                    <a:lnTo>
                      <a:pt x="118" y="990"/>
                    </a:lnTo>
                    <a:lnTo>
                      <a:pt x="123" y="995"/>
                    </a:lnTo>
                    <a:lnTo>
                      <a:pt x="127" y="988"/>
                    </a:lnTo>
                    <a:lnTo>
                      <a:pt x="127" y="976"/>
                    </a:lnTo>
                    <a:lnTo>
                      <a:pt x="130" y="969"/>
                    </a:lnTo>
                    <a:lnTo>
                      <a:pt x="132" y="959"/>
                    </a:lnTo>
                    <a:lnTo>
                      <a:pt x="137" y="957"/>
                    </a:lnTo>
                    <a:lnTo>
                      <a:pt x="141" y="959"/>
                    </a:lnTo>
                    <a:lnTo>
                      <a:pt x="141" y="971"/>
                    </a:lnTo>
                    <a:lnTo>
                      <a:pt x="139" y="978"/>
                    </a:lnTo>
                    <a:lnTo>
                      <a:pt x="137" y="985"/>
                    </a:lnTo>
                    <a:lnTo>
                      <a:pt x="139" y="995"/>
                    </a:lnTo>
                    <a:lnTo>
                      <a:pt x="134" y="1007"/>
                    </a:lnTo>
                    <a:lnTo>
                      <a:pt x="137" y="1018"/>
                    </a:lnTo>
                    <a:lnTo>
                      <a:pt x="137" y="1030"/>
                    </a:lnTo>
                    <a:lnTo>
                      <a:pt x="132" y="1044"/>
                    </a:lnTo>
                    <a:lnTo>
                      <a:pt x="123" y="1054"/>
                    </a:lnTo>
                    <a:lnTo>
                      <a:pt x="118" y="1042"/>
                    </a:lnTo>
                    <a:lnTo>
                      <a:pt x="118" y="1037"/>
                    </a:lnTo>
                    <a:lnTo>
                      <a:pt x="111" y="1042"/>
                    </a:lnTo>
                    <a:lnTo>
                      <a:pt x="104" y="1051"/>
                    </a:lnTo>
                    <a:lnTo>
                      <a:pt x="101" y="1059"/>
                    </a:lnTo>
                    <a:lnTo>
                      <a:pt x="94" y="1068"/>
                    </a:lnTo>
                    <a:lnTo>
                      <a:pt x="111" y="1068"/>
                    </a:lnTo>
                    <a:lnTo>
                      <a:pt x="118" y="1068"/>
                    </a:lnTo>
                    <a:lnTo>
                      <a:pt x="118" y="1073"/>
                    </a:lnTo>
                    <a:lnTo>
                      <a:pt x="113" y="1075"/>
                    </a:lnTo>
                    <a:lnTo>
                      <a:pt x="113" y="1082"/>
                    </a:lnTo>
                    <a:lnTo>
                      <a:pt x="115" y="1089"/>
                    </a:lnTo>
                    <a:lnTo>
                      <a:pt x="123" y="1087"/>
                    </a:lnTo>
                    <a:lnTo>
                      <a:pt x="127" y="1085"/>
                    </a:lnTo>
                    <a:lnTo>
                      <a:pt x="127" y="1094"/>
                    </a:lnTo>
                    <a:lnTo>
                      <a:pt x="123" y="1096"/>
                    </a:lnTo>
                    <a:lnTo>
                      <a:pt x="118" y="1096"/>
                    </a:lnTo>
                    <a:lnTo>
                      <a:pt x="118" y="1106"/>
                    </a:lnTo>
                    <a:lnTo>
                      <a:pt x="113" y="1108"/>
                    </a:lnTo>
                    <a:lnTo>
                      <a:pt x="111" y="1099"/>
                    </a:lnTo>
                    <a:lnTo>
                      <a:pt x="108" y="1096"/>
                    </a:lnTo>
                    <a:lnTo>
                      <a:pt x="101" y="1096"/>
                    </a:lnTo>
                    <a:lnTo>
                      <a:pt x="101" y="1115"/>
                    </a:lnTo>
                    <a:lnTo>
                      <a:pt x="104" y="1122"/>
                    </a:lnTo>
                    <a:lnTo>
                      <a:pt x="111" y="1132"/>
                    </a:lnTo>
                    <a:lnTo>
                      <a:pt x="115" y="1137"/>
                    </a:lnTo>
                    <a:lnTo>
                      <a:pt x="115" y="1144"/>
                    </a:lnTo>
                    <a:lnTo>
                      <a:pt x="115" y="1148"/>
                    </a:lnTo>
                    <a:lnTo>
                      <a:pt x="118" y="1163"/>
                    </a:lnTo>
                    <a:lnTo>
                      <a:pt x="123" y="1165"/>
                    </a:lnTo>
                    <a:lnTo>
                      <a:pt x="120" y="1174"/>
                    </a:lnTo>
                    <a:lnTo>
                      <a:pt x="130" y="1174"/>
                    </a:lnTo>
                    <a:lnTo>
                      <a:pt x="137" y="1172"/>
                    </a:lnTo>
                    <a:lnTo>
                      <a:pt x="137" y="1177"/>
                    </a:lnTo>
                    <a:lnTo>
                      <a:pt x="125" y="1184"/>
                    </a:lnTo>
                    <a:lnTo>
                      <a:pt x="123" y="1191"/>
                    </a:lnTo>
                    <a:lnTo>
                      <a:pt x="134" y="1191"/>
                    </a:lnTo>
                    <a:lnTo>
                      <a:pt x="141" y="1186"/>
                    </a:lnTo>
                    <a:lnTo>
                      <a:pt x="144" y="1188"/>
                    </a:lnTo>
                    <a:lnTo>
                      <a:pt x="141" y="1193"/>
                    </a:lnTo>
                    <a:lnTo>
                      <a:pt x="134" y="1200"/>
                    </a:lnTo>
                    <a:lnTo>
                      <a:pt x="139" y="1207"/>
                    </a:lnTo>
                    <a:lnTo>
                      <a:pt x="149" y="1207"/>
                    </a:lnTo>
                    <a:lnTo>
                      <a:pt x="153" y="1200"/>
                    </a:lnTo>
                    <a:lnTo>
                      <a:pt x="160" y="1193"/>
                    </a:lnTo>
                    <a:lnTo>
                      <a:pt x="167" y="1198"/>
                    </a:lnTo>
                    <a:lnTo>
                      <a:pt x="163" y="1207"/>
                    </a:lnTo>
                    <a:lnTo>
                      <a:pt x="156" y="1210"/>
                    </a:lnTo>
                    <a:lnTo>
                      <a:pt x="153" y="1214"/>
                    </a:lnTo>
                    <a:lnTo>
                      <a:pt x="160" y="1219"/>
                    </a:lnTo>
                    <a:lnTo>
                      <a:pt x="170" y="1219"/>
                    </a:lnTo>
                    <a:lnTo>
                      <a:pt x="172" y="1212"/>
                    </a:lnTo>
                    <a:lnTo>
                      <a:pt x="172" y="1203"/>
                    </a:lnTo>
                    <a:lnTo>
                      <a:pt x="177" y="1196"/>
                    </a:lnTo>
                    <a:lnTo>
                      <a:pt x="186" y="1193"/>
                    </a:lnTo>
                    <a:lnTo>
                      <a:pt x="193" y="1188"/>
                    </a:lnTo>
                    <a:lnTo>
                      <a:pt x="191" y="1181"/>
                    </a:lnTo>
                    <a:lnTo>
                      <a:pt x="208" y="1186"/>
                    </a:lnTo>
                    <a:lnTo>
                      <a:pt x="210" y="1184"/>
                    </a:lnTo>
                    <a:lnTo>
                      <a:pt x="205" y="1174"/>
                    </a:lnTo>
                    <a:lnTo>
                      <a:pt x="200" y="1167"/>
                    </a:lnTo>
                    <a:lnTo>
                      <a:pt x="198" y="1160"/>
                    </a:lnTo>
                    <a:lnTo>
                      <a:pt x="203" y="1144"/>
                    </a:lnTo>
                    <a:lnTo>
                      <a:pt x="208" y="1139"/>
                    </a:lnTo>
                    <a:lnTo>
                      <a:pt x="222" y="1137"/>
                    </a:lnTo>
                    <a:lnTo>
                      <a:pt x="224" y="1129"/>
                    </a:lnTo>
                    <a:lnTo>
                      <a:pt x="226" y="1115"/>
                    </a:lnTo>
                    <a:lnTo>
                      <a:pt x="238" y="1103"/>
                    </a:lnTo>
                    <a:lnTo>
                      <a:pt x="252" y="1092"/>
                    </a:lnTo>
                    <a:lnTo>
                      <a:pt x="257" y="1082"/>
                    </a:lnTo>
                    <a:lnTo>
                      <a:pt x="257" y="1075"/>
                    </a:lnTo>
                    <a:lnTo>
                      <a:pt x="245" y="1073"/>
                    </a:lnTo>
                    <a:lnTo>
                      <a:pt x="241" y="1073"/>
                    </a:lnTo>
                    <a:lnTo>
                      <a:pt x="241" y="1070"/>
                    </a:lnTo>
                    <a:lnTo>
                      <a:pt x="229" y="1059"/>
                    </a:lnTo>
                    <a:lnTo>
                      <a:pt x="226" y="1047"/>
                    </a:lnTo>
                    <a:lnTo>
                      <a:pt x="241" y="1035"/>
                    </a:lnTo>
                    <a:lnTo>
                      <a:pt x="252" y="1028"/>
                    </a:lnTo>
                    <a:lnTo>
                      <a:pt x="260" y="1023"/>
                    </a:lnTo>
                    <a:lnTo>
                      <a:pt x="260" y="1021"/>
                    </a:lnTo>
                    <a:lnTo>
                      <a:pt x="267" y="1009"/>
                    </a:lnTo>
                    <a:lnTo>
                      <a:pt x="264" y="995"/>
                    </a:lnTo>
                    <a:lnTo>
                      <a:pt x="271" y="992"/>
                    </a:lnTo>
                    <a:lnTo>
                      <a:pt x="276" y="988"/>
                    </a:lnTo>
                    <a:lnTo>
                      <a:pt x="274" y="981"/>
                    </a:lnTo>
                    <a:lnTo>
                      <a:pt x="278" y="978"/>
                    </a:lnTo>
                    <a:lnTo>
                      <a:pt x="281" y="978"/>
                    </a:lnTo>
                    <a:lnTo>
                      <a:pt x="283" y="983"/>
                    </a:lnTo>
                    <a:lnTo>
                      <a:pt x="288" y="985"/>
                    </a:lnTo>
                    <a:lnTo>
                      <a:pt x="295" y="981"/>
                    </a:lnTo>
                    <a:lnTo>
                      <a:pt x="295" y="974"/>
                    </a:lnTo>
                    <a:lnTo>
                      <a:pt x="290" y="969"/>
                    </a:lnTo>
                    <a:lnTo>
                      <a:pt x="286" y="971"/>
                    </a:lnTo>
                    <a:lnTo>
                      <a:pt x="286" y="974"/>
                    </a:lnTo>
                    <a:lnTo>
                      <a:pt x="278" y="974"/>
                    </a:lnTo>
                    <a:lnTo>
                      <a:pt x="271" y="971"/>
                    </a:lnTo>
                    <a:lnTo>
                      <a:pt x="271" y="964"/>
                    </a:lnTo>
                    <a:lnTo>
                      <a:pt x="269" y="948"/>
                    </a:lnTo>
                    <a:lnTo>
                      <a:pt x="271" y="940"/>
                    </a:lnTo>
                    <a:lnTo>
                      <a:pt x="278" y="943"/>
                    </a:lnTo>
                    <a:lnTo>
                      <a:pt x="283" y="945"/>
                    </a:lnTo>
                    <a:lnTo>
                      <a:pt x="297" y="950"/>
                    </a:lnTo>
                    <a:lnTo>
                      <a:pt x="307" y="948"/>
                    </a:lnTo>
                    <a:lnTo>
                      <a:pt x="314" y="938"/>
                    </a:lnTo>
                    <a:lnTo>
                      <a:pt x="316" y="922"/>
                    </a:lnTo>
                    <a:lnTo>
                      <a:pt x="314" y="910"/>
                    </a:lnTo>
                    <a:lnTo>
                      <a:pt x="316" y="905"/>
                    </a:lnTo>
                    <a:lnTo>
                      <a:pt x="328" y="905"/>
                    </a:lnTo>
                    <a:lnTo>
                      <a:pt x="345" y="905"/>
                    </a:lnTo>
                    <a:lnTo>
                      <a:pt x="359" y="903"/>
                    </a:lnTo>
                    <a:lnTo>
                      <a:pt x="380" y="900"/>
                    </a:lnTo>
                    <a:lnTo>
                      <a:pt x="394" y="888"/>
                    </a:lnTo>
                    <a:lnTo>
                      <a:pt x="406" y="872"/>
                    </a:lnTo>
                    <a:lnTo>
                      <a:pt x="406" y="858"/>
                    </a:lnTo>
                    <a:lnTo>
                      <a:pt x="399" y="851"/>
                    </a:lnTo>
                    <a:lnTo>
                      <a:pt x="397" y="846"/>
                    </a:lnTo>
                    <a:lnTo>
                      <a:pt x="399" y="839"/>
                    </a:lnTo>
                    <a:lnTo>
                      <a:pt x="394" y="829"/>
                    </a:lnTo>
                    <a:lnTo>
                      <a:pt x="385" y="825"/>
                    </a:lnTo>
                    <a:lnTo>
                      <a:pt x="373" y="822"/>
                    </a:lnTo>
                    <a:lnTo>
                      <a:pt x="375" y="818"/>
                    </a:lnTo>
                    <a:lnTo>
                      <a:pt x="380" y="813"/>
                    </a:lnTo>
                    <a:lnTo>
                      <a:pt x="380" y="813"/>
                    </a:lnTo>
                    <a:lnTo>
                      <a:pt x="385" y="815"/>
                    </a:lnTo>
                    <a:lnTo>
                      <a:pt x="399" y="818"/>
                    </a:lnTo>
                    <a:lnTo>
                      <a:pt x="408" y="822"/>
                    </a:lnTo>
                    <a:lnTo>
                      <a:pt x="423" y="825"/>
                    </a:lnTo>
                    <a:lnTo>
                      <a:pt x="441" y="827"/>
                    </a:lnTo>
                    <a:lnTo>
                      <a:pt x="444" y="825"/>
                    </a:lnTo>
                    <a:lnTo>
                      <a:pt x="449" y="822"/>
                    </a:lnTo>
                    <a:lnTo>
                      <a:pt x="453" y="815"/>
                    </a:lnTo>
                    <a:lnTo>
                      <a:pt x="463" y="806"/>
                    </a:lnTo>
                    <a:lnTo>
                      <a:pt x="467" y="801"/>
                    </a:lnTo>
                    <a:lnTo>
                      <a:pt x="467" y="801"/>
                    </a:lnTo>
                    <a:lnTo>
                      <a:pt x="472" y="794"/>
                    </a:lnTo>
                    <a:lnTo>
                      <a:pt x="477" y="785"/>
                    </a:lnTo>
                    <a:lnTo>
                      <a:pt x="479" y="780"/>
                    </a:lnTo>
                    <a:lnTo>
                      <a:pt x="482" y="775"/>
                    </a:lnTo>
                    <a:lnTo>
                      <a:pt x="484" y="768"/>
                    </a:lnTo>
                    <a:lnTo>
                      <a:pt x="484" y="761"/>
                    </a:lnTo>
                    <a:lnTo>
                      <a:pt x="489" y="756"/>
                    </a:lnTo>
                    <a:lnTo>
                      <a:pt x="491" y="754"/>
                    </a:lnTo>
                    <a:lnTo>
                      <a:pt x="496" y="747"/>
                    </a:lnTo>
                    <a:lnTo>
                      <a:pt x="501" y="742"/>
                    </a:lnTo>
                    <a:lnTo>
                      <a:pt x="505" y="740"/>
                    </a:lnTo>
                    <a:lnTo>
                      <a:pt x="508" y="744"/>
                    </a:lnTo>
                    <a:lnTo>
                      <a:pt x="503" y="751"/>
                    </a:lnTo>
                    <a:lnTo>
                      <a:pt x="496" y="756"/>
                    </a:lnTo>
                    <a:lnTo>
                      <a:pt x="491" y="761"/>
                    </a:lnTo>
                    <a:lnTo>
                      <a:pt x="489" y="766"/>
                    </a:lnTo>
                    <a:lnTo>
                      <a:pt x="489" y="768"/>
                    </a:lnTo>
                    <a:lnTo>
                      <a:pt x="489" y="773"/>
                    </a:lnTo>
                    <a:lnTo>
                      <a:pt x="496" y="766"/>
                    </a:lnTo>
                    <a:lnTo>
                      <a:pt x="503" y="761"/>
                    </a:lnTo>
                    <a:lnTo>
                      <a:pt x="508" y="754"/>
                    </a:lnTo>
                    <a:lnTo>
                      <a:pt x="510" y="749"/>
                    </a:lnTo>
                    <a:lnTo>
                      <a:pt x="512" y="744"/>
                    </a:lnTo>
                    <a:lnTo>
                      <a:pt x="517" y="733"/>
                    </a:lnTo>
                    <a:lnTo>
                      <a:pt x="522" y="725"/>
                    </a:lnTo>
                    <a:lnTo>
                      <a:pt x="527" y="718"/>
                    </a:lnTo>
                    <a:lnTo>
                      <a:pt x="536" y="709"/>
                    </a:lnTo>
                    <a:lnTo>
                      <a:pt x="543" y="699"/>
                    </a:lnTo>
                    <a:lnTo>
                      <a:pt x="541" y="683"/>
                    </a:lnTo>
                    <a:lnTo>
                      <a:pt x="541" y="671"/>
                    </a:lnTo>
                    <a:lnTo>
                      <a:pt x="543" y="657"/>
                    </a:lnTo>
                    <a:lnTo>
                      <a:pt x="545" y="647"/>
                    </a:lnTo>
                    <a:lnTo>
                      <a:pt x="557" y="638"/>
                    </a:lnTo>
                    <a:lnTo>
                      <a:pt x="569" y="633"/>
                    </a:lnTo>
                    <a:lnTo>
                      <a:pt x="579" y="624"/>
                    </a:lnTo>
                    <a:lnTo>
                      <a:pt x="586" y="624"/>
                    </a:lnTo>
                    <a:lnTo>
                      <a:pt x="595" y="621"/>
                    </a:lnTo>
                    <a:lnTo>
                      <a:pt x="605" y="610"/>
                    </a:lnTo>
                    <a:lnTo>
                      <a:pt x="623" y="607"/>
                    </a:lnTo>
                    <a:lnTo>
                      <a:pt x="635" y="607"/>
                    </a:lnTo>
                    <a:lnTo>
                      <a:pt x="652" y="603"/>
                    </a:lnTo>
                    <a:lnTo>
                      <a:pt x="654" y="598"/>
                    </a:lnTo>
                    <a:lnTo>
                      <a:pt x="661" y="591"/>
                    </a:lnTo>
                    <a:lnTo>
                      <a:pt x="668" y="584"/>
                    </a:lnTo>
                    <a:lnTo>
                      <a:pt x="671" y="570"/>
                    </a:lnTo>
                    <a:lnTo>
                      <a:pt x="680" y="558"/>
                    </a:lnTo>
                    <a:lnTo>
                      <a:pt x="687" y="539"/>
                    </a:lnTo>
                    <a:lnTo>
                      <a:pt x="692" y="522"/>
                    </a:lnTo>
                    <a:lnTo>
                      <a:pt x="697" y="513"/>
                    </a:lnTo>
                    <a:lnTo>
                      <a:pt x="699" y="494"/>
                    </a:lnTo>
                    <a:lnTo>
                      <a:pt x="701" y="482"/>
                    </a:lnTo>
                    <a:lnTo>
                      <a:pt x="701" y="466"/>
                    </a:lnTo>
                    <a:lnTo>
                      <a:pt x="699" y="451"/>
                    </a:lnTo>
                    <a:lnTo>
                      <a:pt x="699" y="444"/>
                    </a:lnTo>
                    <a:lnTo>
                      <a:pt x="701" y="435"/>
                    </a:lnTo>
                    <a:lnTo>
                      <a:pt x="706" y="430"/>
                    </a:lnTo>
                    <a:lnTo>
                      <a:pt x="716" y="425"/>
                    </a:lnTo>
                    <a:lnTo>
                      <a:pt x="720" y="423"/>
                    </a:lnTo>
                    <a:lnTo>
                      <a:pt x="723" y="418"/>
                    </a:lnTo>
                    <a:lnTo>
                      <a:pt x="725" y="411"/>
                    </a:lnTo>
                    <a:lnTo>
                      <a:pt x="725" y="402"/>
                    </a:lnTo>
                    <a:lnTo>
                      <a:pt x="746" y="383"/>
                    </a:lnTo>
                    <a:lnTo>
                      <a:pt x="756" y="373"/>
                    </a:lnTo>
                    <a:lnTo>
                      <a:pt x="765" y="359"/>
                    </a:lnTo>
                    <a:lnTo>
                      <a:pt x="768" y="340"/>
                    </a:lnTo>
                    <a:lnTo>
                      <a:pt x="768" y="324"/>
                    </a:lnTo>
                    <a:lnTo>
                      <a:pt x="760" y="307"/>
                    </a:lnTo>
                    <a:close/>
                    <a:moveTo>
                      <a:pt x="441" y="123"/>
                    </a:moveTo>
                    <a:lnTo>
                      <a:pt x="441" y="125"/>
                    </a:lnTo>
                    <a:lnTo>
                      <a:pt x="441" y="130"/>
                    </a:lnTo>
                    <a:lnTo>
                      <a:pt x="441" y="130"/>
                    </a:lnTo>
                    <a:lnTo>
                      <a:pt x="441" y="125"/>
                    </a:lnTo>
                    <a:lnTo>
                      <a:pt x="441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78"/>
            <p:cNvGrpSpPr/>
            <p:nvPr/>
          </p:nvGrpSpPr>
          <p:grpSpPr>
            <a:xfrm>
              <a:off x="340291" y="701740"/>
              <a:ext cx="2781942" cy="1622348"/>
              <a:chOff x="431731" y="1453633"/>
              <a:chExt cx="2781942" cy="1622348"/>
            </a:xfrm>
            <a:grpFill/>
          </p:grpSpPr>
          <p:sp>
            <p:nvSpPr>
              <p:cNvPr id="82" name="Freeform 21"/>
              <p:cNvSpPr>
                <a:spLocks/>
              </p:cNvSpPr>
              <p:nvPr/>
            </p:nvSpPr>
            <p:spPr bwMode="auto">
              <a:xfrm>
                <a:off x="2128856" y="1453633"/>
                <a:ext cx="1084817" cy="829055"/>
              </a:xfrm>
              <a:custGeom>
                <a:avLst/>
                <a:gdLst>
                  <a:gd name="T0" fmla="*/ 904 w 1001"/>
                  <a:gd name="T1" fmla="*/ 89 h 765"/>
                  <a:gd name="T2" fmla="*/ 803 w 1001"/>
                  <a:gd name="T3" fmla="*/ 122 h 765"/>
                  <a:gd name="T4" fmla="*/ 834 w 1001"/>
                  <a:gd name="T5" fmla="*/ 61 h 765"/>
                  <a:gd name="T6" fmla="*/ 765 w 1001"/>
                  <a:gd name="T7" fmla="*/ 87 h 765"/>
                  <a:gd name="T8" fmla="*/ 723 w 1001"/>
                  <a:gd name="T9" fmla="*/ 68 h 765"/>
                  <a:gd name="T10" fmla="*/ 834 w 1001"/>
                  <a:gd name="T11" fmla="*/ 52 h 765"/>
                  <a:gd name="T12" fmla="*/ 777 w 1001"/>
                  <a:gd name="T13" fmla="*/ 11 h 765"/>
                  <a:gd name="T14" fmla="*/ 586 w 1001"/>
                  <a:gd name="T15" fmla="*/ 4 h 765"/>
                  <a:gd name="T16" fmla="*/ 470 w 1001"/>
                  <a:gd name="T17" fmla="*/ 16 h 765"/>
                  <a:gd name="T18" fmla="*/ 470 w 1001"/>
                  <a:gd name="T19" fmla="*/ 73 h 765"/>
                  <a:gd name="T20" fmla="*/ 373 w 1001"/>
                  <a:gd name="T21" fmla="*/ 47 h 765"/>
                  <a:gd name="T22" fmla="*/ 326 w 1001"/>
                  <a:gd name="T23" fmla="*/ 52 h 765"/>
                  <a:gd name="T24" fmla="*/ 234 w 1001"/>
                  <a:gd name="T25" fmla="*/ 61 h 765"/>
                  <a:gd name="T26" fmla="*/ 248 w 1001"/>
                  <a:gd name="T27" fmla="*/ 85 h 765"/>
                  <a:gd name="T28" fmla="*/ 198 w 1001"/>
                  <a:gd name="T29" fmla="*/ 85 h 765"/>
                  <a:gd name="T30" fmla="*/ 106 w 1001"/>
                  <a:gd name="T31" fmla="*/ 122 h 765"/>
                  <a:gd name="T32" fmla="*/ 127 w 1001"/>
                  <a:gd name="T33" fmla="*/ 167 h 765"/>
                  <a:gd name="T34" fmla="*/ 33 w 1001"/>
                  <a:gd name="T35" fmla="*/ 196 h 765"/>
                  <a:gd name="T36" fmla="*/ 42 w 1001"/>
                  <a:gd name="T37" fmla="*/ 236 h 765"/>
                  <a:gd name="T38" fmla="*/ 104 w 1001"/>
                  <a:gd name="T39" fmla="*/ 245 h 765"/>
                  <a:gd name="T40" fmla="*/ 45 w 1001"/>
                  <a:gd name="T41" fmla="*/ 266 h 765"/>
                  <a:gd name="T42" fmla="*/ 54 w 1001"/>
                  <a:gd name="T43" fmla="*/ 281 h 765"/>
                  <a:gd name="T44" fmla="*/ 111 w 1001"/>
                  <a:gd name="T45" fmla="*/ 283 h 765"/>
                  <a:gd name="T46" fmla="*/ 205 w 1001"/>
                  <a:gd name="T47" fmla="*/ 292 h 765"/>
                  <a:gd name="T48" fmla="*/ 276 w 1001"/>
                  <a:gd name="T49" fmla="*/ 354 h 765"/>
                  <a:gd name="T50" fmla="*/ 309 w 1001"/>
                  <a:gd name="T51" fmla="*/ 441 h 765"/>
                  <a:gd name="T52" fmla="*/ 359 w 1001"/>
                  <a:gd name="T53" fmla="*/ 460 h 765"/>
                  <a:gd name="T54" fmla="*/ 323 w 1001"/>
                  <a:gd name="T55" fmla="*/ 474 h 765"/>
                  <a:gd name="T56" fmla="*/ 359 w 1001"/>
                  <a:gd name="T57" fmla="*/ 512 h 765"/>
                  <a:gd name="T58" fmla="*/ 356 w 1001"/>
                  <a:gd name="T59" fmla="*/ 557 h 765"/>
                  <a:gd name="T60" fmla="*/ 314 w 1001"/>
                  <a:gd name="T61" fmla="*/ 564 h 765"/>
                  <a:gd name="T62" fmla="*/ 316 w 1001"/>
                  <a:gd name="T63" fmla="*/ 599 h 765"/>
                  <a:gd name="T64" fmla="*/ 368 w 1001"/>
                  <a:gd name="T65" fmla="*/ 635 h 765"/>
                  <a:gd name="T66" fmla="*/ 378 w 1001"/>
                  <a:gd name="T67" fmla="*/ 689 h 765"/>
                  <a:gd name="T68" fmla="*/ 423 w 1001"/>
                  <a:gd name="T69" fmla="*/ 741 h 765"/>
                  <a:gd name="T70" fmla="*/ 463 w 1001"/>
                  <a:gd name="T71" fmla="*/ 762 h 765"/>
                  <a:gd name="T72" fmla="*/ 501 w 1001"/>
                  <a:gd name="T73" fmla="*/ 703 h 765"/>
                  <a:gd name="T74" fmla="*/ 529 w 1001"/>
                  <a:gd name="T75" fmla="*/ 663 h 765"/>
                  <a:gd name="T76" fmla="*/ 541 w 1001"/>
                  <a:gd name="T77" fmla="*/ 628 h 765"/>
                  <a:gd name="T78" fmla="*/ 583 w 1001"/>
                  <a:gd name="T79" fmla="*/ 611 h 765"/>
                  <a:gd name="T80" fmla="*/ 668 w 1001"/>
                  <a:gd name="T81" fmla="*/ 550 h 765"/>
                  <a:gd name="T82" fmla="*/ 767 w 1001"/>
                  <a:gd name="T83" fmla="*/ 531 h 765"/>
                  <a:gd name="T84" fmla="*/ 810 w 1001"/>
                  <a:gd name="T85" fmla="*/ 484 h 765"/>
                  <a:gd name="T86" fmla="*/ 786 w 1001"/>
                  <a:gd name="T87" fmla="*/ 444 h 765"/>
                  <a:gd name="T88" fmla="*/ 838 w 1001"/>
                  <a:gd name="T89" fmla="*/ 439 h 765"/>
                  <a:gd name="T90" fmla="*/ 834 w 1001"/>
                  <a:gd name="T91" fmla="*/ 427 h 765"/>
                  <a:gd name="T92" fmla="*/ 786 w 1001"/>
                  <a:gd name="T93" fmla="*/ 385 h 765"/>
                  <a:gd name="T94" fmla="*/ 864 w 1001"/>
                  <a:gd name="T95" fmla="*/ 375 h 765"/>
                  <a:gd name="T96" fmla="*/ 886 w 1001"/>
                  <a:gd name="T97" fmla="*/ 347 h 765"/>
                  <a:gd name="T98" fmla="*/ 883 w 1001"/>
                  <a:gd name="T99" fmla="*/ 316 h 765"/>
                  <a:gd name="T100" fmla="*/ 848 w 1001"/>
                  <a:gd name="T101" fmla="*/ 264 h 765"/>
                  <a:gd name="T102" fmla="*/ 895 w 1001"/>
                  <a:gd name="T103" fmla="*/ 276 h 765"/>
                  <a:gd name="T104" fmla="*/ 874 w 1001"/>
                  <a:gd name="T105" fmla="*/ 243 h 765"/>
                  <a:gd name="T106" fmla="*/ 883 w 1001"/>
                  <a:gd name="T107" fmla="*/ 226 h 765"/>
                  <a:gd name="T108" fmla="*/ 876 w 1001"/>
                  <a:gd name="T109" fmla="*/ 181 h 765"/>
                  <a:gd name="T110" fmla="*/ 902 w 1001"/>
                  <a:gd name="T111" fmla="*/ 146 h 765"/>
                  <a:gd name="T112" fmla="*/ 926 w 1001"/>
                  <a:gd name="T113" fmla="*/ 139 h 765"/>
                  <a:gd name="T114" fmla="*/ 909 w 1001"/>
                  <a:gd name="T115" fmla="*/ 118 h 765"/>
                  <a:gd name="T116" fmla="*/ 987 w 1001"/>
                  <a:gd name="T117" fmla="*/ 96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1" h="765">
                    <a:moveTo>
                      <a:pt x="985" y="75"/>
                    </a:moveTo>
                    <a:lnTo>
                      <a:pt x="952" y="70"/>
                    </a:lnTo>
                    <a:lnTo>
                      <a:pt x="921" y="73"/>
                    </a:lnTo>
                    <a:lnTo>
                      <a:pt x="904" y="89"/>
                    </a:lnTo>
                    <a:lnTo>
                      <a:pt x="871" y="78"/>
                    </a:lnTo>
                    <a:lnTo>
                      <a:pt x="855" y="92"/>
                    </a:lnTo>
                    <a:lnTo>
                      <a:pt x="824" y="108"/>
                    </a:lnTo>
                    <a:lnTo>
                      <a:pt x="803" y="122"/>
                    </a:lnTo>
                    <a:lnTo>
                      <a:pt x="805" y="111"/>
                    </a:lnTo>
                    <a:lnTo>
                      <a:pt x="838" y="87"/>
                    </a:lnTo>
                    <a:lnTo>
                      <a:pt x="838" y="70"/>
                    </a:lnTo>
                    <a:lnTo>
                      <a:pt x="834" y="61"/>
                    </a:lnTo>
                    <a:lnTo>
                      <a:pt x="815" y="61"/>
                    </a:lnTo>
                    <a:lnTo>
                      <a:pt x="805" y="73"/>
                    </a:lnTo>
                    <a:lnTo>
                      <a:pt x="791" y="80"/>
                    </a:lnTo>
                    <a:lnTo>
                      <a:pt x="765" y="87"/>
                    </a:lnTo>
                    <a:lnTo>
                      <a:pt x="756" y="85"/>
                    </a:lnTo>
                    <a:lnTo>
                      <a:pt x="770" y="80"/>
                    </a:lnTo>
                    <a:lnTo>
                      <a:pt x="784" y="70"/>
                    </a:lnTo>
                    <a:lnTo>
                      <a:pt x="723" y="68"/>
                    </a:lnTo>
                    <a:lnTo>
                      <a:pt x="697" y="75"/>
                    </a:lnTo>
                    <a:lnTo>
                      <a:pt x="704" y="61"/>
                    </a:lnTo>
                    <a:lnTo>
                      <a:pt x="767" y="59"/>
                    </a:lnTo>
                    <a:lnTo>
                      <a:pt x="834" y="52"/>
                    </a:lnTo>
                    <a:lnTo>
                      <a:pt x="848" y="40"/>
                    </a:lnTo>
                    <a:lnTo>
                      <a:pt x="791" y="26"/>
                    </a:lnTo>
                    <a:lnTo>
                      <a:pt x="786" y="19"/>
                    </a:lnTo>
                    <a:lnTo>
                      <a:pt x="777" y="11"/>
                    </a:lnTo>
                    <a:lnTo>
                      <a:pt x="746" y="4"/>
                    </a:lnTo>
                    <a:lnTo>
                      <a:pt x="708" y="0"/>
                    </a:lnTo>
                    <a:lnTo>
                      <a:pt x="645" y="0"/>
                    </a:lnTo>
                    <a:lnTo>
                      <a:pt x="586" y="4"/>
                    </a:lnTo>
                    <a:lnTo>
                      <a:pt x="557" y="16"/>
                    </a:lnTo>
                    <a:lnTo>
                      <a:pt x="531" y="19"/>
                    </a:lnTo>
                    <a:lnTo>
                      <a:pt x="498" y="14"/>
                    </a:lnTo>
                    <a:lnTo>
                      <a:pt x="470" y="16"/>
                    </a:lnTo>
                    <a:lnTo>
                      <a:pt x="442" y="26"/>
                    </a:lnTo>
                    <a:lnTo>
                      <a:pt x="439" y="35"/>
                    </a:lnTo>
                    <a:lnTo>
                      <a:pt x="418" y="42"/>
                    </a:lnTo>
                    <a:lnTo>
                      <a:pt x="470" y="73"/>
                    </a:lnTo>
                    <a:lnTo>
                      <a:pt x="460" y="78"/>
                    </a:lnTo>
                    <a:lnTo>
                      <a:pt x="420" y="59"/>
                    </a:lnTo>
                    <a:lnTo>
                      <a:pt x="390" y="47"/>
                    </a:lnTo>
                    <a:lnTo>
                      <a:pt x="373" y="47"/>
                    </a:lnTo>
                    <a:lnTo>
                      <a:pt x="366" y="59"/>
                    </a:lnTo>
                    <a:lnTo>
                      <a:pt x="382" y="70"/>
                    </a:lnTo>
                    <a:lnTo>
                      <a:pt x="359" y="70"/>
                    </a:lnTo>
                    <a:lnTo>
                      <a:pt x="326" y="52"/>
                    </a:lnTo>
                    <a:lnTo>
                      <a:pt x="331" y="70"/>
                    </a:lnTo>
                    <a:lnTo>
                      <a:pt x="316" y="75"/>
                    </a:lnTo>
                    <a:lnTo>
                      <a:pt x="309" y="54"/>
                    </a:lnTo>
                    <a:lnTo>
                      <a:pt x="234" y="61"/>
                    </a:lnTo>
                    <a:lnTo>
                      <a:pt x="234" y="63"/>
                    </a:lnTo>
                    <a:lnTo>
                      <a:pt x="236" y="66"/>
                    </a:lnTo>
                    <a:lnTo>
                      <a:pt x="241" y="73"/>
                    </a:lnTo>
                    <a:lnTo>
                      <a:pt x="248" y="85"/>
                    </a:lnTo>
                    <a:lnTo>
                      <a:pt x="231" y="80"/>
                    </a:lnTo>
                    <a:lnTo>
                      <a:pt x="222" y="70"/>
                    </a:lnTo>
                    <a:lnTo>
                      <a:pt x="189" y="75"/>
                    </a:lnTo>
                    <a:lnTo>
                      <a:pt x="198" y="85"/>
                    </a:lnTo>
                    <a:lnTo>
                      <a:pt x="191" y="106"/>
                    </a:lnTo>
                    <a:lnTo>
                      <a:pt x="168" y="99"/>
                    </a:lnTo>
                    <a:lnTo>
                      <a:pt x="134" y="108"/>
                    </a:lnTo>
                    <a:lnTo>
                      <a:pt x="106" y="122"/>
                    </a:lnTo>
                    <a:lnTo>
                      <a:pt x="85" y="137"/>
                    </a:lnTo>
                    <a:lnTo>
                      <a:pt x="118" y="148"/>
                    </a:lnTo>
                    <a:lnTo>
                      <a:pt x="130" y="144"/>
                    </a:lnTo>
                    <a:lnTo>
                      <a:pt x="127" y="167"/>
                    </a:lnTo>
                    <a:lnTo>
                      <a:pt x="111" y="181"/>
                    </a:lnTo>
                    <a:lnTo>
                      <a:pt x="80" y="181"/>
                    </a:lnTo>
                    <a:lnTo>
                      <a:pt x="61" y="193"/>
                    </a:lnTo>
                    <a:lnTo>
                      <a:pt x="33" y="196"/>
                    </a:lnTo>
                    <a:lnTo>
                      <a:pt x="9" y="200"/>
                    </a:lnTo>
                    <a:lnTo>
                      <a:pt x="0" y="210"/>
                    </a:lnTo>
                    <a:lnTo>
                      <a:pt x="9" y="219"/>
                    </a:lnTo>
                    <a:lnTo>
                      <a:pt x="42" y="236"/>
                    </a:lnTo>
                    <a:lnTo>
                      <a:pt x="66" y="238"/>
                    </a:lnTo>
                    <a:lnTo>
                      <a:pt x="87" y="238"/>
                    </a:lnTo>
                    <a:lnTo>
                      <a:pt x="106" y="238"/>
                    </a:lnTo>
                    <a:lnTo>
                      <a:pt x="104" y="245"/>
                    </a:lnTo>
                    <a:lnTo>
                      <a:pt x="64" y="250"/>
                    </a:lnTo>
                    <a:lnTo>
                      <a:pt x="33" y="250"/>
                    </a:lnTo>
                    <a:lnTo>
                      <a:pt x="26" y="257"/>
                    </a:lnTo>
                    <a:lnTo>
                      <a:pt x="45" y="266"/>
                    </a:lnTo>
                    <a:lnTo>
                      <a:pt x="66" y="266"/>
                    </a:lnTo>
                    <a:lnTo>
                      <a:pt x="80" y="269"/>
                    </a:lnTo>
                    <a:lnTo>
                      <a:pt x="71" y="274"/>
                    </a:lnTo>
                    <a:lnTo>
                      <a:pt x="54" y="281"/>
                    </a:lnTo>
                    <a:lnTo>
                      <a:pt x="80" y="290"/>
                    </a:lnTo>
                    <a:lnTo>
                      <a:pt x="99" y="295"/>
                    </a:lnTo>
                    <a:lnTo>
                      <a:pt x="104" y="290"/>
                    </a:lnTo>
                    <a:lnTo>
                      <a:pt x="111" y="283"/>
                    </a:lnTo>
                    <a:lnTo>
                      <a:pt x="123" y="292"/>
                    </a:lnTo>
                    <a:lnTo>
                      <a:pt x="144" y="285"/>
                    </a:lnTo>
                    <a:lnTo>
                      <a:pt x="153" y="281"/>
                    </a:lnTo>
                    <a:lnTo>
                      <a:pt x="205" y="292"/>
                    </a:lnTo>
                    <a:lnTo>
                      <a:pt x="236" y="304"/>
                    </a:lnTo>
                    <a:lnTo>
                      <a:pt x="238" y="314"/>
                    </a:lnTo>
                    <a:lnTo>
                      <a:pt x="248" y="328"/>
                    </a:lnTo>
                    <a:lnTo>
                      <a:pt x="276" y="354"/>
                    </a:lnTo>
                    <a:lnTo>
                      <a:pt x="300" y="403"/>
                    </a:lnTo>
                    <a:lnTo>
                      <a:pt x="286" y="425"/>
                    </a:lnTo>
                    <a:lnTo>
                      <a:pt x="286" y="444"/>
                    </a:lnTo>
                    <a:lnTo>
                      <a:pt x="309" y="441"/>
                    </a:lnTo>
                    <a:lnTo>
                      <a:pt x="316" y="427"/>
                    </a:lnTo>
                    <a:lnTo>
                      <a:pt x="333" y="439"/>
                    </a:lnTo>
                    <a:lnTo>
                      <a:pt x="345" y="444"/>
                    </a:lnTo>
                    <a:lnTo>
                      <a:pt x="359" y="460"/>
                    </a:lnTo>
                    <a:lnTo>
                      <a:pt x="356" y="472"/>
                    </a:lnTo>
                    <a:lnTo>
                      <a:pt x="331" y="465"/>
                    </a:lnTo>
                    <a:lnTo>
                      <a:pt x="309" y="467"/>
                    </a:lnTo>
                    <a:lnTo>
                      <a:pt x="323" y="474"/>
                    </a:lnTo>
                    <a:lnTo>
                      <a:pt x="345" y="488"/>
                    </a:lnTo>
                    <a:lnTo>
                      <a:pt x="366" y="488"/>
                    </a:lnTo>
                    <a:lnTo>
                      <a:pt x="371" y="498"/>
                    </a:lnTo>
                    <a:lnTo>
                      <a:pt x="359" y="512"/>
                    </a:lnTo>
                    <a:lnTo>
                      <a:pt x="359" y="536"/>
                    </a:lnTo>
                    <a:lnTo>
                      <a:pt x="364" y="557"/>
                    </a:lnTo>
                    <a:lnTo>
                      <a:pt x="361" y="557"/>
                    </a:lnTo>
                    <a:lnTo>
                      <a:pt x="356" y="557"/>
                    </a:lnTo>
                    <a:lnTo>
                      <a:pt x="349" y="557"/>
                    </a:lnTo>
                    <a:lnTo>
                      <a:pt x="331" y="552"/>
                    </a:lnTo>
                    <a:lnTo>
                      <a:pt x="326" y="552"/>
                    </a:lnTo>
                    <a:lnTo>
                      <a:pt x="314" y="564"/>
                    </a:lnTo>
                    <a:lnTo>
                      <a:pt x="316" y="578"/>
                    </a:lnTo>
                    <a:lnTo>
                      <a:pt x="331" y="578"/>
                    </a:lnTo>
                    <a:lnTo>
                      <a:pt x="326" y="583"/>
                    </a:lnTo>
                    <a:lnTo>
                      <a:pt x="316" y="599"/>
                    </a:lnTo>
                    <a:lnTo>
                      <a:pt x="326" y="611"/>
                    </a:lnTo>
                    <a:lnTo>
                      <a:pt x="338" y="628"/>
                    </a:lnTo>
                    <a:lnTo>
                      <a:pt x="354" y="642"/>
                    </a:lnTo>
                    <a:lnTo>
                      <a:pt x="368" y="635"/>
                    </a:lnTo>
                    <a:lnTo>
                      <a:pt x="375" y="647"/>
                    </a:lnTo>
                    <a:lnTo>
                      <a:pt x="364" y="661"/>
                    </a:lnTo>
                    <a:lnTo>
                      <a:pt x="364" y="677"/>
                    </a:lnTo>
                    <a:lnTo>
                      <a:pt x="378" y="689"/>
                    </a:lnTo>
                    <a:lnTo>
                      <a:pt x="371" y="699"/>
                    </a:lnTo>
                    <a:lnTo>
                      <a:pt x="390" y="718"/>
                    </a:lnTo>
                    <a:lnTo>
                      <a:pt x="406" y="748"/>
                    </a:lnTo>
                    <a:lnTo>
                      <a:pt x="423" y="741"/>
                    </a:lnTo>
                    <a:lnTo>
                      <a:pt x="434" y="741"/>
                    </a:lnTo>
                    <a:lnTo>
                      <a:pt x="444" y="739"/>
                    </a:lnTo>
                    <a:lnTo>
                      <a:pt x="446" y="751"/>
                    </a:lnTo>
                    <a:lnTo>
                      <a:pt x="463" y="762"/>
                    </a:lnTo>
                    <a:lnTo>
                      <a:pt x="482" y="765"/>
                    </a:lnTo>
                    <a:lnTo>
                      <a:pt x="496" y="734"/>
                    </a:lnTo>
                    <a:lnTo>
                      <a:pt x="503" y="710"/>
                    </a:lnTo>
                    <a:lnTo>
                      <a:pt x="501" y="703"/>
                    </a:lnTo>
                    <a:lnTo>
                      <a:pt x="493" y="696"/>
                    </a:lnTo>
                    <a:lnTo>
                      <a:pt x="505" y="694"/>
                    </a:lnTo>
                    <a:lnTo>
                      <a:pt x="522" y="680"/>
                    </a:lnTo>
                    <a:lnTo>
                      <a:pt x="529" y="663"/>
                    </a:lnTo>
                    <a:lnTo>
                      <a:pt x="524" y="654"/>
                    </a:lnTo>
                    <a:lnTo>
                      <a:pt x="534" y="649"/>
                    </a:lnTo>
                    <a:lnTo>
                      <a:pt x="531" y="633"/>
                    </a:lnTo>
                    <a:lnTo>
                      <a:pt x="541" y="628"/>
                    </a:lnTo>
                    <a:lnTo>
                      <a:pt x="541" y="623"/>
                    </a:lnTo>
                    <a:lnTo>
                      <a:pt x="545" y="616"/>
                    </a:lnTo>
                    <a:lnTo>
                      <a:pt x="569" y="611"/>
                    </a:lnTo>
                    <a:lnTo>
                      <a:pt x="583" y="611"/>
                    </a:lnTo>
                    <a:lnTo>
                      <a:pt x="607" y="604"/>
                    </a:lnTo>
                    <a:lnTo>
                      <a:pt x="633" y="590"/>
                    </a:lnTo>
                    <a:lnTo>
                      <a:pt x="654" y="562"/>
                    </a:lnTo>
                    <a:lnTo>
                      <a:pt x="668" y="550"/>
                    </a:lnTo>
                    <a:lnTo>
                      <a:pt x="673" y="540"/>
                    </a:lnTo>
                    <a:lnTo>
                      <a:pt x="685" y="548"/>
                    </a:lnTo>
                    <a:lnTo>
                      <a:pt x="704" y="543"/>
                    </a:lnTo>
                    <a:lnTo>
                      <a:pt x="767" y="531"/>
                    </a:lnTo>
                    <a:lnTo>
                      <a:pt x="784" y="517"/>
                    </a:lnTo>
                    <a:lnTo>
                      <a:pt x="822" y="493"/>
                    </a:lnTo>
                    <a:lnTo>
                      <a:pt x="838" y="486"/>
                    </a:lnTo>
                    <a:lnTo>
                      <a:pt x="810" y="484"/>
                    </a:lnTo>
                    <a:lnTo>
                      <a:pt x="786" y="477"/>
                    </a:lnTo>
                    <a:lnTo>
                      <a:pt x="782" y="462"/>
                    </a:lnTo>
                    <a:lnTo>
                      <a:pt x="782" y="444"/>
                    </a:lnTo>
                    <a:lnTo>
                      <a:pt x="786" y="444"/>
                    </a:lnTo>
                    <a:lnTo>
                      <a:pt x="803" y="460"/>
                    </a:lnTo>
                    <a:lnTo>
                      <a:pt x="822" y="474"/>
                    </a:lnTo>
                    <a:lnTo>
                      <a:pt x="843" y="477"/>
                    </a:lnTo>
                    <a:lnTo>
                      <a:pt x="838" y="439"/>
                    </a:lnTo>
                    <a:lnTo>
                      <a:pt x="808" y="420"/>
                    </a:lnTo>
                    <a:lnTo>
                      <a:pt x="805" y="413"/>
                    </a:lnTo>
                    <a:lnTo>
                      <a:pt x="815" y="413"/>
                    </a:lnTo>
                    <a:lnTo>
                      <a:pt x="834" y="427"/>
                    </a:lnTo>
                    <a:lnTo>
                      <a:pt x="838" y="408"/>
                    </a:lnTo>
                    <a:lnTo>
                      <a:pt x="834" y="399"/>
                    </a:lnTo>
                    <a:lnTo>
                      <a:pt x="800" y="399"/>
                    </a:lnTo>
                    <a:lnTo>
                      <a:pt x="786" y="385"/>
                    </a:lnTo>
                    <a:lnTo>
                      <a:pt x="800" y="377"/>
                    </a:lnTo>
                    <a:lnTo>
                      <a:pt x="822" y="380"/>
                    </a:lnTo>
                    <a:lnTo>
                      <a:pt x="845" y="380"/>
                    </a:lnTo>
                    <a:lnTo>
                      <a:pt x="864" y="375"/>
                    </a:lnTo>
                    <a:lnTo>
                      <a:pt x="860" y="359"/>
                    </a:lnTo>
                    <a:lnTo>
                      <a:pt x="874" y="356"/>
                    </a:lnTo>
                    <a:lnTo>
                      <a:pt x="886" y="352"/>
                    </a:lnTo>
                    <a:lnTo>
                      <a:pt x="886" y="347"/>
                    </a:lnTo>
                    <a:lnTo>
                      <a:pt x="881" y="342"/>
                    </a:lnTo>
                    <a:lnTo>
                      <a:pt x="874" y="333"/>
                    </a:lnTo>
                    <a:lnTo>
                      <a:pt x="862" y="318"/>
                    </a:lnTo>
                    <a:lnTo>
                      <a:pt x="883" y="316"/>
                    </a:lnTo>
                    <a:lnTo>
                      <a:pt x="886" y="300"/>
                    </a:lnTo>
                    <a:lnTo>
                      <a:pt x="869" y="285"/>
                    </a:lnTo>
                    <a:lnTo>
                      <a:pt x="848" y="281"/>
                    </a:lnTo>
                    <a:lnTo>
                      <a:pt x="848" y="264"/>
                    </a:lnTo>
                    <a:lnTo>
                      <a:pt x="871" y="259"/>
                    </a:lnTo>
                    <a:lnTo>
                      <a:pt x="881" y="269"/>
                    </a:lnTo>
                    <a:lnTo>
                      <a:pt x="893" y="278"/>
                    </a:lnTo>
                    <a:lnTo>
                      <a:pt x="895" y="276"/>
                    </a:lnTo>
                    <a:lnTo>
                      <a:pt x="900" y="266"/>
                    </a:lnTo>
                    <a:lnTo>
                      <a:pt x="904" y="255"/>
                    </a:lnTo>
                    <a:lnTo>
                      <a:pt x="890" y="250"/>
                    </a:lnTo>
                    <a:lnTo>
                      <a:pt x="874" y="243"/>
                    </a:lnTo>
                    <a:lnTo>
                      <a:pt x="874" y="241"/>
                    </a:lnTo>
                    <a:lnTo>
                      <a:pt x="871" y="238"/>
                    </a:lnTo>
                    <a:lnTo>
                      <a:pt x="871" y="236"/>
                    </a:lnTo>
                    <a:lnTo>
                      <a:pt x="883" y="226"/>
                    </a:lnTo>
                    <a:lnTo>
                      <a:pt x="855" y="224"/>
                    </a:lnTo>
                    <a:lnTo>
                      <a:pt x="845" y="222"/>
                    </a:lnTo>
                    <a:lnTo>
                      <a:pt x="855" y="193"/>
                    </a:lnTo>
                    <a:lnTo>
                      <a:pt x="876" y="181"/>
                    </a:lnTo>
                    <a:lnTo>
                      <a:pt x="878" y="163"/>
                    </a:lnTo>
                    <a:lnTo>
                      <a:pt x="904" y="155"/>
                    </a:lnTo>
                    <a:lnTo>
                      <a:pt x="911" y="146"/>
                    </a:lnTo>
                    <a:lnTo>
                      <a:pt x="902" y="146"/>
                    </a:lnTo>
                    <a:lnTo>
                      <a:pt x="874" y="148"/>
                    </a:lnTo>
                    <a:lnTo>
                      <a:pt x="867" y="141"/>
                    </a:lnTo>
                    <a:lnTo>
                      <a:pt x="886" y="137"/>
                    </a:lnTo>
                    <a:lnTo>
                      <a:pt x="926" y="139"/>
                    </a:lnTo>
                    <a:lnTo>
                      <a:pt x="933" y="130"/>
                    </a:lnTo>
                    <a:lnTo>
                      <a:pt x="907" y="127"/>
                    </a:lnTo>
                    <a:lnTo>
                      <a:pt x="888" y="125"/>
                    </a:lnTo>
                    <a:lnTo>
                      <a:pt x="909" y="118"/>
                    </a:lnTo>
                    <a:lnTo>
                      <a:pt x="942" y="118"/>
                    </a:lnTo>
                    <a:lnTo>
                      <a:pt x="954" y="113"/>
                    </a:lnTo>
                    <a:lnTo>
                      <a:pt x="961" y="104"/>
                    </a:lnTo>
                    <a:lnTo>
                      <a:pt x="987" y="96"/>
                    </a:lnTo>
                    <a:lnTo>
                      <a:pt x="1001" y="85"/>
                    </a:lnTo>
                    <a:lnTo>
                      <a:pt x="985" y="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2"/>
              <p:cNvSpPr>
                <a:spLocks/>
              </p:cNvSpPr>
              <p:nvPr/>
            </p:nvSpPr>
            <p:spPr bwMode="auto">
              <a:xfrm>
                <a:off x="1174088" y="1839442"/>
                <a:ext cx="186402" cy="118127"/>
              </a:xfrm>
              <a:custGeom>
                <a:avLst/>
                <a:gdLst>
                  <a:gd name="T0" fmla="*/ 21 w 172"/>
                  <a:gd name="T1" fmla="*/ 88 h 109"/>
                  <a:gd name="T2" fmla="*/ 33 w 172"/>
                  <a:gd name="T3" fmla="*/ 97 h 109"/>
                  <a:gd name="T4" fmla="*/ 42 w 172"/>
                  <a:gd name="T5" fmla="*/ 109 h 109"/>
                  <a:gd name="T6" fmla="*/ 57 w 172"/>
                  <a:gd name="T7" fmla="*/ 104 h 109"/>
                  <a:gd name="T8" fmla="*/ 71 w 172"/>
                  <a:gd name="T9" fmla="*/ 97 h 109"/>
                  <a:gd name="T10" fmla="*/ 83 w 172"/>
                  <a:gd name="T11" fmla="*/ 97 h 109"/>
                  <a:gd name="T12" fmla="*/ 90 w 172"/>
                  <a:gd name="T13" fmla="*/ 85 h 109"/>
                  <a:gd name="T14" fmla="*/ 94 w 172"/>
                  <a:gd name="T15" fmla="*/ 76 h 109"/>
                  <a:gd name="T16" fmla="*/ 106 w 172"/>
                  <a:gd name="T17" fmla="*/ 69 h 109"/>
                  <a:gd name="T18" fmla="*/ 111 w 172"/>
                  <a:gd name="T19" fmla="*/ 62 h 109"/>
                  <a:gd name="T20" fmla="*/ 125 w 172"/>
                  <a:gd name="T21" fmla="*/ 52 h 109"/>
                  <a:gd name="T22" fmla="*/ 146 w 172"/>
                  <a:gd name="T23" fmla="*/ 43 h 109"/>
                  <a:gd name="T24" fmla="*/ 172 w 172"/>
                  <a:gd name="T25" fmla="*/ 33 h 109"/>
                  <a:gd name="T26" fmla="*/ 165 w 172"/>
                  <a:gd name="T27" fmla="*/ 26 h 109"/>
                  <a:gd name="T28" fmla="*/ 149 w 172"/>
                  <a:gd name="T29" fmla="*/ 17 h 109"/>
                  <a:gd name="T30" fmla="*/ 132 w 172"/>
                  <a:gd name="T31" fmla="*/ 7 h 109"/>
                  <a:gd name="T32" fmla="*/ 118 w 172"/>
                  <a:gd name="T33" fmla="*/ 10 h 109"/>
                  <a:gd name="T34" fmla="*/ 111 w 172"/>
                  <a:gd name="T35" fmla="*/ 17 h 109"/>
                  <a:gd name="T36" fmla="*/ 97 w 172"/>
                  <a:gd name="T37" fmla="*/ 14 h 109"/>
                  <a:gd name="T38" fmla="*/ 78 w 172"/>
                  <a:gd name="T39" fmla="*/ 5 h 109"/>
                  <a:gd name="T40" fmla="*/ 75 w 172"/>
                  <a:gd name="T41" fmla="*/ 0 h 109"/>
                  <a:gd name="T42" fmla="*/ 57 w 172"/>
                  <a:gd name="T43" fmla="*/ 0 h 109"/>
                  <a:gd name="T44" fmla="*/ 54 w 172"/>
                  <a:gd name="T45" fmla="*/ 5 h 109"/>
                  <a:gd name="T46" fmla="*/ 35 w 172"/>
                  <a:gd name="T47" fmla="*/ 3 h 109"/>
                  <a:gd name="T48" fmla="*/ 21 w 172"/>
                  <a:gd name="T49" fmla="*/ 5 h 109"/>
                  <a:gd name="T50" fmla="*/ 21 w 172"/>
                  <a:gd name="T51" fmla="*/ 14 h 109"/>
                  <a:gd name="T52" fmla="*/ 28 w 172"/>
                  <a:gd name="T53" fmla="*/ 21 h 109"/>
                  <a:gd name="T54" fmla="*/ 28 w 172"/>
                  <a:gd name="T55" fmla="*/ 29 h 109"/>
                  <a:gd name="T56" fmla="*/ 24 w 172"/>
                  <a:gd name="T57" fmla="*/ 36 h 109"/>
                  <a:gd name="T58" fmla="*/ 21 w 172"/>
                  <a:gd name="T59" fmla="*/ 45 h 109"/>
                  <a:gd name="T60" fmla="*/ 12 w 172"/>
                  <a:gd name="T61" fmla="*/ 57 h 109"/>
                  <a:gd name="T62" fmla="*/ 7 w 172"/>
                  <a:gd name="T63" fmla="*/ 71 h 109"/>
                  <a:gd name="T64" fmla="*/ 0 w 172"/>
                  <a:gd name="T65" fmla="*/ 81 h 109"/>
                  <a:gd name="T66" fmla="*/ 12 w 172"/>
                  <a:gd name="T67" fmla="*/ 83 h 109"/>
                  <a:gd name="T68" fmla="*/ 21 w 172"/>
                  <a:gd name="T69" fmla="*/ 8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2" h="109">
                    <a:moveTo>
                      <a:pt x="21" y="88"/>
                    </a:moveTo>
                    <a:lnTo>
                      <a:pt x="33" y="97"/>
                    </a:lnTo>
                    <a:lnTo>
                      <a:pt x="42" y="109"/>
                    </a:lnTo>
                    <a:lnTo>
                      <a:pt x="57" y="104"/>
                    </a:lnTo>
                    <a:lnTo>
                      <a:pt x="71" y="97"/>
                    </a:lnTo>
                    <a:lnTo>
                      <a:pt x="83" y="97"/>
                    </a:lnTo>
                    <a:lnTo>
                      <a:pt x="90" y="85"/>
                    </a:lnTo>
                    <a:lnTo>
                      <a:pt x="94" y="76"/>
                    </a:lnTo>
                    <a:lnTo>
                      <a:pt x="106" y="69"/>
                    </a:lnTo>
                    <a:lnTo>
                      <a:pt x="111" y="62"/>
                    </a:lnTo>
                    <a:lnTo>
                      <a:pt x="125" y="52"/>
                    </a:lnTo>
                    <a:lnTo>
                      <a:pt x="146" y="43"/>
                    </a:lnTo>
                    <a:lnTo>
                      <a:pt x="172" y="33"/>
                    </a:lnTo>
                    <a:lnTo>
                      <a:pt x="165" y="26"/>
                    </a:lnTo>
                    <a:lnTo>
                      <a:pt x="149" y="17"/>
                    </a:lnTo>
                    <a:lnTo>
                      <a:pt x="132" y="7"/>
                    </a:lnTo>
                    <a:lnTo>
                      <a:pt x="118" y="10"/>
                    </a:lnTo>
                    <a:lnTo>
                      <a:pt x="111" y="17"/>
                    </a:lnTo>
                    <a:lnTo>
                      <a:pt x="97" y="14"/>
                    </a:lnTo>
                    <a:lnTo>
                      <a:pt x="78" y="5"/>
                    </a:lnTo>
                    <a:lnTo>
                      <a:pt x="75" y="0"/>
                    </a:lnTo>
                    <a:lnTo>
                      <a:pt x="57" y="0"/>
                    </a:lnTo>
                    <a:lnTo>
                      <a:pt x="54" y="5"/>
                    </a:lnTo>
                    <a:lnTo>
                      <a:pt x="35" y="3"/>
                    </a:lnTo>
                    <a:lnTo>
                      <a:pt x="21" y="5"/>
                    </a:lnTo>
                    <a:lnTo>
                      <a:pt x="21" y="14"/>
                    </a:lnTo>
                    <a:lnTo>
                      <a:pt x="28" y="21"/>
                    </a:lnTo>
                    <a:lnTo>
                      <a:pt x="28" y="29"/>
                    </a:lnTo>
                    <a:lnTo>
                      <a:pt x="24" y="36"/>
                    </a:lnTo>
                    <a:lnTo>
                      <a:pt x="21" y="45"/>
                    </a:lnTo>
                    <a:lnTo>
                      <a:pt x="12" y="57"/>
                    </a:lnTo>
                    <a:lnTo>
                      <a:pt x="7" y="71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1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3"/>
              <p:cNvSpPr>
                <a:spLocks/>
              </p:cNvSpPr>
              <p:nvPr/>
            </p:nvSpPr>
            <p:spPr bwMode="auto">
              <a:xfrm>
                <a:off x="1296550" y="1882791"/>
                <a:ext cx="322952" cy="156057"/>
              </a:xfrm>
              <a:custGeom>
                <a:avLst/>
                <a:gdLst>
                  <a:gd name="T0" fmla="*/ 298 w 298"/>
                  <a:gd name="T1" fmla="*/ 107 h 144"/>
                  <a:gd name="T2" fmla="*/ 272 w 298"/>
                  <a:gd name="T3" fmla="*/ 90 h 144"/>
                  <a:gd name="T4" fmla="*/ 248 w 298"/>
                  <a:gd name="T5" fmla="*/ 83 h 144"/>
                  <a:gd name="T6" fmla="*/ 241 w 298"/>
                  <a:gd name="T7" fmla="*/ 64 h 144"/>
                  <a:gd name="T8" fmla="*/ 232 w 298"/>
                  <a:gd name="T9" fmla="*/ 43 h 144"/>
                  <a:gd name="T10" fmla="*/ 215 w 298"/>
                  <a:gd name="T11" fmla="*/ 12 h 144"/>
                  <a:gd name="T12" fmla="*/ 187 w 298"/>
                  <a:gd name="T13" fmla="*/ 0 h 144"/>
                  <a:gd name="T14" fmla="*/ 180 w 298"/>
                  <a:gd name="T15" fmla="*/ 17 h 144"/>
                  <a:gd name="T16" fmla="*/ 192 w 298"/>
                  <a:gd name="T17" fmla="*/ 48 h 144"/>
                  <a:gd name="T18" fmla="*/ 175 w 298"/>
                  <a:gd name="T19" fmla="*/ 41 h 144"/>
                  <a:gd name="T20" fmla="*/ 161 w 298"/>
                  <a:gd name="T21" fmla="*/ 17 h 144"/>
                  <a:gd name="T22" fmla="*/ 142 w 298"/>
                  <a:gd name="T23" fmla="*/ 12 h 144"/>
                  <a:gd name="T24" fmla="*/ 149 w 298"/>
                  <a:gd name="T25" fmla="*/ 29 h 144"/>
                  <a:gd name="T26" fmla="*/ 125 w 298"/>
                  <a:gd name="T27" fmla="*/ 29 h 144"/>
                  <a:gd name="T28" fmla="*/ 128 w 298"/>
                  <a:gd name="T29" fmla="*/ 19 h 144"/>
                  <a:gd name="T30" fmla="*/ 95 w 298"/>
                  <a:gd name="T31" fmla="*/ 10 h 144"/>
                  <a:gd name="T32" fmla="*/ 73 w 298"/>
                  <a:gd name="T33" fmla="*/ 19 h 144"/>
                  <a:gd name="T34" fmla="*/ 81 w 298"/>
                  <a:gd name="T35" fmla="*/ 10 h 144"/>
                  <a:gd name="T36" fmla="*/ 52 w 298"/>
                  <a:gd name="T37" fmla="*/ 5 h 144"/>
                  <a:gd name="T38" fmla="*/ 12 w 298"/>
                  <a:gd name="T39" fmla="*/ 24 h 144"/>
                  <a:gd name="T40" fmla="*/ 10 w 298"/>
                  <a:gd name="T41" fmla="*/ 38 h 144"/>
                  <a:gd name="T42" fmla="*/ 0 w 298"/>
                  <a:gd name="T43" fmla="*/ 52 h 144"/>
                  <a:gd name="T44" fmla="*/ 22 w 298"/>
                  <a:gd name="T45" fmla="*/ 59 h 144"/>
                  <a:gd name="T46" fmla="*/ 50 w 298"/>
                  <a:gd name="T47" fmla="*/ 55 h 144"/>
                  <a:gd name="T48" fmla="*/ 50 w 298"/>
                  <a:gd name="T49" fmla="*/ 62 h 144"/>
                  <a:gd name="T50" fmla="*/ 14 w 298"/>
                  <a:gd name="T51" fmla="*/ 66 h 144"/>
                  <a:gd name="T52" fmla="*/ 31 w 298"/>
                  <a:gd name="T53" fmla="*/ 85 h 144"/>
                  <a:gd name="T54" fmla="*/ 90 w 298"/>
                  <a:gd name="T55" fmla="*/ 81 h 144"/>
                  <a:gd name="T56" fmla="*/ 116 w 298"/>
                  <a:gd name="T57" fmla="*/ 95 h 144"/>
                  <a:gd name="T58" fmla="*/ 85 w 298"/>
                  <a:gd name="T59" fmla="*/ 92 h 144"/>
                  <a:gd name="T60" fmla="*/ 33 w 298"/>
                  <a:gd name="T61" fmla="*/ 97 h 144"/>
                  <a:gd name="T62" fmla="*/ 43 w 298"/>
                  <a:gd name="T63" fmla="*/ 126 h 144"/>
                  <a:gd name="T64" fmla="*/ 88 w 298"/>
                  <a:gd name="T65" fmla="*/ 137 h 144"/>
                  <a:gd name="T66" fmla="*/ 159 w 298"/>
                  <a:gd name="T67" fmla="*/ 142 h 144"/>
                  <a:gd name="T68" fmla="*/ 192 w 298"/>
                  <a:gd name="T69" fmla="*/ 130 h 144"/>
                  <a:gd name="T70" fmla="*/ 210 w 298"/>
                  <a:gd name="T71" fmla="*/ 130 h 144"/>
                  <a:gd name="T72" fmla="*/ 227 w 298"/>
                  <a:gd name="T73" fmla="*/ 135 h 144"/>
                  <a:gd name="T74" fmla="*/ 274 w 298"/>
                  <a:gd name="T75" fmla="*/ 135 h 144"/>
                  <a:gd name="T76" fmla="*/ 281 w 298"/>
                  <a:gd name="T77" fmla="*/ 123 h 144"/>
                  <a:gd name="T78" fmla="*/ 265 w 298"/>
                  <a:gd name="T79" fmla="*/ 111 h 144"/>
                  <a:gd name="T80" fmla="*/ 293 w 298"/>
                  <a:gd name="T81" fmla="*/ 11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8" h="144">
                    <a:moveTo>
                      <a:pt x="293" y="111"/>
                    </a:moveTo>
                    <a:lnTo>
                      <a:pt x="298" y="107"/>
                    </a:lnTo>
                    <a:lnTo>
                      <a:pt x="281" y="95"/>
                    </a:lnTo>
                    <a:lnTo>
                      <a:pt x="272" y="90"/>
                    </a:lnTo>
                    <a:lnTo>
                      <a:pt x="260" y="88"/>
                    </a:lnTo>
                    <a:lnTo>
                      <a:pt x="248" y="83"/>
                    </a:lnTo>
                    <a:lnTo>
                      <a:pt x="239" y="71"/>
                    </a:lnTo>
                    <a:lnTo>
                      <a:pt x="241" y="64"/>
                    </a:lnTo>
                    <a:lnTo>
                      <a:pt x="241" y="55"/>
                    </a:lnTo>
                    <a:lnTo>
                      <a:pt x="232" y="43"/>
                    </a:lnTo>
                    <a:lnTo>
                      <a:pt x="227" y="26"/>
                    </a:lnTo>
                    <a:lnTo>
                      <a:pt x="215" y="12"/>
                    </a:lnTo>
                    <a:lnTo>
                      <a:pt x="201" y="5"/>
                    </a:lnTo>
                    <a:lnTo>
                      <a:pt x="187" y="0"/>
                    </a:lnTo>
                    <a:lnTo>
                      <a:pt x="177" y="5"/>
                    </a:lnTo>
                    <a:lnTo>
                      <a:pt x="180" y="17"/>
                    </a:lnTo>
                    <a:lnTo>
                      <a:pt x="184" y="36"/>
                    </a:lnTo>
                    <a:lnTo>
                      <a:pt x="192" y="48"/>
                    </a:lnTo>
                    <a:lnTo>
                      <a:pt x="180" y="50"/>
                    </a:lnTo>
                    <a:lnTo>
                      <a:pt x="175" y="41"/>
                    </a:lnTo>
                    <a:lnTo>
                      <a:pt x="170" y="29"/>
                    </a:lnTo>
                    <a:lnTo>
                      <a:pt x="161" y="17"/>
                    </a:lnTo>
                    <a:lnTo>
                      <a:pt x="149" y="10"/>
                    </a:lnTo>
                    <a:lnTo>
                      <a:pt x="142" y="12"/>
                    </a:lnTo>
                    <a:lnTo>
                      <a:pt x="151" y="19"/>
                    </a:lnTo>
                    <a:lnTo>
                      <a:pt x="149" y="29"/>
                    </a:lnTo>
                    <a:lnTo>
                      <a:pt x="135" y="29"/>
                    </a:lnTo>
                    <a:lnTo>
                      <a:pt x="125" y="29"/>
                    </a:lnTo>
                    <a:lnTo>
                      <a:pt x="123" y="26"/>
                    </a:lnTo>
                    <a:lnTo>
                      <a:pt x="128" y="19"/>
                    </a:lnTo>
                    <a:lnTo>
                      <a:pt x="111" y="12"/>
                    </a:lnTo>
                    <a:lnTo>
                      <a:pt x="95" y="10"/>
                    </a:lnTo>
                    <a:lnTo>
                      <a:pt x="88" y="24"/>
                    </a:lnTo>
                    <a:lnTo>
                      <a:pt x="73" y="19"/>
                    </a:lnTo>
                    <a:lnTo>
                      <a:pt x="78" y="12"/>
                    </a:lnTo>
                    <a:lnTo>
                      <a:pt x="81" y="10"/>
                    </a:lnTo>
                    <a:lnTo>
                      <a:pt x="78" y="0"/>
                    </a:lnTo>
                    <a:lnTo>
                      <a:pt x="52" y="5"/>
                    </a:lnTo>
                    <a:lnTo>
                      <a:pt x="29" y="15"/>
                    </a:lnTo>
                    <a:lnTo>
                      <a:pt x="12" y="24"/>
                    </a:lnTo>
                    <a:lnTo>
                      <a:pt x="14" y="31"/>
                    </a:lnTo>
                    <a:lnTo>
                      <a:pt x="10" y="38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14" y="55"/>
                    </a:lnTo>
                    <a:lnTo>
                      <a:pt x="22" y="59"/>
                    </a:lnTo>
                    <a:lnTo>
                      <a:pt x="36" y="59"/>
                    </a:lnTo>
                    <a:lnTo>
                      <a:pt x="50" y="55"/>
                    </a:lnTo>
                    <a:lnTo>
                      <a:pt x="59" y="57"/>
                    </a:lnTo>
                    <a:lnTo>
                      <a:pt x="50" y="62"/>
                    </a:lnTo>
                    <a:lnTo>
                      <a:pt x="33" y="66"/>
                    </a:lnTo>
                    <a:lnTo>
                      <a:pt x="14" y="66"/>
                    </a:lnTo>
                    <a:lnTo>
                      <a:pt x="12" y="78"/>
                    </a:lnTo>
                    <a:lnTo>
                      <a:pt x="31" y="85"/>
                    </a:lnTo>
                    <a:lnTo>
                      <a:pt x="55" y="83"/>
                    </a:lnTo>
                    <a:lnTo>
                      <a:pt x="90" y="81"/>
                    </a:lnTo>
                    <a:lnTo>
                      <a:pt x="109" y="88"/>
                    </a:lnTo>
                    <a:lnTo>
                      <a:pt x="116" y="95"/>
                    </a:lnTo>
                    <a:lnTo>
                      <a:pt x="104" y="95"/>
                    </a:lnTo>
                    <a:lnTo>
                      <a:pt x="85" y="92"/>
                    </a:lnTo>
                    <a:lnTo>
                      <a:pt x="50" y="95"/>
                    </a:lnTo>
                    <a:lnTo>
                      <a:pt x="33" y="97"/>
                    </a:lnTo>
                    <a:lnTo>
                      <a:pt x="24" y="107"/>
                    </a:lnTo>
                    <a:lnTo>
                      <a:pt x="43" y="126"/>
                    </a:lnTo>
                    <a:lnTo>
                      <a:pt x="85" y="126"/>
                    </a:lnTo>
                    <a:lnTo>
                      <a:pt x="88" y="137"/>
                    </a:lnTo>
                    <a:lnTo>
                      <a:pt x="95" y="144"/>
                    </a:lnTo>
                    <a:lnTo>
                      <a:pt x="159" y="142"/>
                    </a:lnTo>
                    <a:lnTo>
                      <a:pt x="175" y="133"/>
                    </a:lnTo>
                    <a:lnTo>
                      <a:pt x="192" y="130"/>
                    </a:lnTo>
                    <a:lnTo>
                      <a:pt x="206" y="114"/>
                    </a:lnTo>
                    <a:lnTo>
                      <a:pt x="210" y="130"/>
                    </a:lnTo>
                    <a:lnTo>
                      <a:pt x="222" y="130"/>
                    </a:lnTo>
                    <a:lnTo>
                      <a:pt x="227" y="135"/>
                    </a:lnTo>
                    <a:lnTo>
                      <a:pt x="251" y="137"/>
                    </a:lnTo>
                    <a:lnTo>
                      <a:pt x="274" y="135"/>
                    </a:lnTo>
                    <a:lnTo>
                      <a:pt x="284" y="133"/>
                    </a:lnTo>
                    <a:lnTo>
                      <a:pt x="281" y="123"/>
                    </a:lnTo>
                    <a:lnTo>
                      <a:pt x="267" y="118"/>
                    </a:lnTo>
                    <a:lnTo>
                      <a:pt x="265" y="111"/>
                    </a:lnTo>
                    <a:lnTo>
                      <a:pt x="277" y="111"/>
                    </a:lnTo>
                    <a:lnTo>
                      <a:pt x="293" y="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4"/>
              <p:cNvSpPr>
                <a:spLocks/>
              </p:cNvSpPr>
              <p:nvPr/>
            </p:nvSpPr>
            <p:spPr bwMode="auto">
              <a:xfrm>
                <a:off x="1322559" y="1752743"/>
                <a:ext cx="214579" cy="94284"/>
              </a:xfrm>
              <a:custGeom>
                <a:avLst/>
                <a:gdLst>
                  <a:gd name="T0" fmla="*/ 19 w 198"/>
                  <a:gd name="T1" fmla="*/ 24 h 87"/>
                  <a:gd name="T2" fmla="*/ 16 w 198"/>
                  <a:gd name="T3" fmla="*/ 31 h 87"/>
                  <a:gd name="T4" fmla="*/ 35 w 198"/>
                  <a:gd name="T5" fmla="*/ 35 h 87"/>
                  <a:gd name="T6" fmla="*/ 12 w 198"/>
                  <a:gd name="T7" fmla="*/ 38 h 87"/>
                  <a:gd name="T8" fmla="*/ 5 w 198"/>
                  <a:gd name="T9" fmla="*/ 42 h 87"/>
                  <a:gd name="T10" fmla="*/ 19 w 198"/>
                  <a:gd name="T11" fmla="*/ 47 h 87"/>
                  <a:gd name="T12" fmla="*/ 0 w 198"/>
                  <a:gd name="T13" fmla="*/ 50 h 87"/>
                  <a:gd name="T14" fmla="*/ 2 w 198"/>
                  <a:gd name="T15" fmla="*/ 59 h 87"/>
                  <a:gd name="T16" fmla="*/ 21 w 198"/>
                  <a:gd name="T17" fmla="*/ 61 h 87"/>
                  <a:gd name="T18" fmla="*/ 33 w 198"/>
                  <a:gd name="T19" fmla="*/ 66 h 87"/>
                  <a:gd name="T20" fmla="*/ 52 w 198"/>
                  <a:gd name="T21" fmla="*/ 61 h 87"/>
                  <a:gd name="T22" fmla="*/ 54 w 198"/>
                  <a:gd name="T23" fmla="*/ 52 h 87"/>
                  <a:gd name="T24" fmla="*/ 66 w 198"/>
                  <a:gd name="T25" fmla="*/ 50 h 87"/>
                  <a:gd name="T26" fmla="*/ 61 w 198"/>
                  <a:gd name="T27" fmla="*/ 59 h 87"/>
                  <a:gd name="T28" fmla="*/ 85 w 198"/>
                  <a:gd name="T29" fmla="*/ 59 h 87"/>
                  <a:gd name="T30" fmla="*/ 101 w 198"/>
                  <a:gd name="T31" fmla="*/ 59 h 87"/>
                  <a:gd name="T32" fmla="*/ 101 w 198"/>
                  <a:gd name="T33" fmla="*/ 66 h 87"/>
                  <a:gd name="T34" fmla="*/ 85 w 198"/>
                  <a:gd name="T35" fmla="*/ 66 h 87"/>
                  <a:gd name="T36" fmla="*/ 66 w 198"/>
                  <a:gd name="T37" fmla="*/ 66 h 87"/>
                  <a:gd name="T38" fmla="*/ 52 w 198"/>
                  <a:gd name="T39" fmla="*/ 73 h 87"/>
                  <a:gd name="T40" fmla="*/ 61 w 198"/>
                  <a:gd name="T41" fmla="*/ 83 h 87"/>
                  <a:gd name="T42" fmla="*/ 78 w 198"/>
                  <a:gd name="T43" fmla="*/ 87 h 87"/>
                  <a:gd name="T44" fmla="*/ 101 w 198"/>
                  <a:gd name="T45" fmla="*/ 80 h 87"/>
                  <a:gd name="T46" fmla="*/ 120 w 198"/>
                  <a:gd name="T47" fmla="*/ 68 h 87"/>
                  <a:gd name="T48" fmla="*/ 139 w 198"/>
                  <a:gd name="T49" fmla="*/ 66 h 87"/>
                  <a:gd name="T50" fmla="*/ 153 w 198"/>
                  <a:gd name="T51" fmla="*/ 61 h 87"/>
                  <a:gd name="T52" fmla="*/ 175 w 198"/>
                  <a:gd name="T53" fmla="*/ 66 h 87"/>
                  <a:gd name="T54" fmla="*/ 189 w 198"/>
                  <a:gd name="T55" fmla="*/ 61 h 87"/>
                  <a:gd name="T56" fmla="*/ 198 w 198"/>
                  <a:gd name="T57" fmla="*/ 50 h 87"/>
                  <a:gd name="T58" fmla="*/ 198 w 198"/>
                  <a:gd name="T59" fmla="*/ 35 h 87"/>
                  <a:gd name="T60" fmla="*/ 191 w 198"/>
                  <a:gd name="T61" fmla="*/ 28 h 87"/>
                  <a:gd name="T62" fmla="*/ 179 w 198"/>
                  <a:gd name="T63" fmla="*/ 28 h 87"/>
                  <a:gd name="T64" fmla="*/ 175 w 198"/>
                  <a:gd name="T65" fmla="*/ 35 h 87"/>
                  <a:gd name="T66" fmla="*/ 170 w 198"/>
                  <a:gd name="T67" fmla="*/ 35 h 87"/>
                  <a:gd name="T68" fmla="*/ 153 w 198"/>
                  <a:gd name="T69" fmla="*/ 31 h 87"/>
                  <a:gd name="T70" fmla="*/ 153 w 198"/>
                  <a:gd name="T71" fmla="*/ 21 h 87"/>
                  <a:gd name="T72" fmla="*/ 153 w 198"/>
                  <a:gd name="T73" fmla="*/ 16 h 87"/>
                  <a:gd name="T74" fmla="*/ 149 w 198"/>
                  <a:gd name="T75" fmla="*/ 7 h 87"/>
                  <a:gd name="T76" fmla="*/ 146 w 198"/>
                  <a:gd name="T77" fmla="*/ 0 h 87"/>
                  <a:gd name="T78" fmla="*/ 137 w 198"/>
                  <a:gd name="T79" fmla="*/ 0 h 87"/>
                  <a:gd name="T80" fmla="*/ 127 w 198"/>
                  <a:gd name="T81" fmla="*/ 9 h 87"/>
                  <a:gd name="T82" fmla="*/ 120 w 198"/>
                  <a:gd name="T83" fmla="*/ 21 h 87"/>
                  <a:gd name="T84" fmla="*/ 135 w 198"/>
                  <a:gd name="T85" fmla="*/ 24 h 87"/>
                  <a:gd name="T86" fmla="*/ 137 w 198"/>
                  <a:gd name="T87" fmla="*/ 28 h 87"/>
                  <a:gd name="T88" fmla="*/ 123 w 198"/>
                  <a:gd name="T89" fmla="*/ 35 h 87"/>
                  <a:gd name="T90" fmla="*/ 142 w 198"/>
                  <a:gd name="T91" fmla="*/ 40 h 87"/>
                  <a:gd name="T92" fmla="*/ 142 w 198"/>
                  <a:gd name="T93" fmla="*/ 45 h 87"/>
                  <a:gd name="T94" fmla="*/ 104 w 198"/>
                  <a:gd name="T95" fmla="*/ 45 h 87"/>
                  <a:gd name="T96" fmla="*/ 101 w 198"/>
                  <a:gd name="T97" fmla="*/ 42 h 87"/>
                  <a:gd name="T98" fmla="*/ 101 w 198"/>
                  <a:gd name="T99" fmla="*/ 42 h 87"/>
                  <a:gd name="T100" fmla="*/ 101 w 198"/>
                  <a:gd name="T101" fmla="*/ 38 h 87"/>
                  <a:gd name="T102" fmla="*/ 92 w 198"/>
                  <a:gd name="T103" fmla="*/ 28 h 87"/>
                  <a:gd name="T104" fmla="*/ 78 w 198"/>
                  <a:gd name="T105" fmla="*/ 21 h 87"/>
                  <a:gd name="T106" fmla="*/ 68 w 198"/>
                  <a:gd name="T107" fmla="*/ 21 h 87"/>
                  <a:gd name="T108" fmla="*/ 61 w 198"/>
                  <a:gd name="T109" fmla="*/ 21 h 87"/>
                  <a:gd name="T110" fmla="*/ 52 w 198"/>
                  <a:gd name="T111" fmla="*/ 14 h 87"/>
                  <a:gd name="T112" fmla="*/ 35 w 198"/>
                  <a:gd name="T113" fmla="*/ 16 h 87"/>
                  <a:gd name="T114" fmla="*/ 28 w 198"/>
                  <a:gd name="T115" fmla="*/ 21 h 87"/>
                  <a:gd name="T116" fmla="*/ 19 w 198"/>
                  <a:gd name="T117" fmla="*/ 2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87">
                    <a:moveTo>
                      <a:pt x="19" y="24"/>
                    </a:moveTo>
                    <a:lnTo>
                      <a:pt x="16" y="31"/>
                    </a:lnTo>
                    <a:lnTo>
                      <a:pt x="35" y="35"/>
                    </a:lnTo>
                    <a:lnTo>
                      <a:pt x="12" y="38"/>
                    </a:lnTo>
                    <a:lnTo>
                      <a:pt x="5" y="42"/>
                    </a:lnTo>
                    <a:lnTo>
                      <a:pt x="19" y="47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21" y="61"/>
                    </a:lnTo>
                    <a:lnTo>
                      <a:pt x="33" y="66"/>
                    </a:lnTo>
                    <a:lnTo>
                      <a:pt x="52" y="61"/>
                    </a:lnTo>
                    <a:lnTo>
                      <a:pt x="54" y="52"/>
                    </a:lnTo>
                    <a:lnTo>
                      <a:pt x="66" y="50"/>
                    </a:lnTo>
                    <a:lnTo>
                      <a:pt x="61" y="59"/>
                    </a:lnTo>
                    <a:lnTo>
                      <a:pt x="85" y="59"/>
                    </a:lnTo>
                    <a:lnTo>
                      <a:pt x="101" y="59"/>
                    </a:lnTo>
                    <a:lnTo>
                      <a:pt x="101" y="66"/>
                    </a:lnTo>
                    <a:lnTo>
                      <a:pt x="85" y="66"/>
                    </a:lnTo>
                    <a:lnTo>
                      <a:pt x="66" y="66"/>
                    </a:lnTo>
                    <a:lnTo>
                      <a:pt x="52" y="73"/>
                    </a:lnTo>
                    <a:lnTo>
                      <a:pt x="61" y="83"/>
                    </a:lnTo>
                    <a:lnTo>
                      <a:pt x="78" y="87"/>
                    </a:lnTo>
                    <a:lnTo>
                      <a:pt x="101" y="80"/>
                    </a:lnTo>
                    <a:lnTo>
                      <a:pt x="120" y="68"/>
                    </a:lnTo>
                    <a:lnTo>
                      <a:pt x="139" y="66"/>
                    </a:lnTo>
                    <a:lnTo>
                      <a:pt x="153" y="61"/>
                    </a:lnTo>
                    <a:lnTo>
                      <a:pt x="175" y="66"/>
                    </a:lnTo>
                    <a:lnTo>
                      <a:pt x="189" y="61"/>
                    </a:lnTo>
                    <a:lnTo>
                      <a:pt x="198" y="50"/>
                    </a:lnTo>
                    <a:lnTo>
                      <a:pt x="198" y="35"/>
                    </a:lnTo>
                    <a:lnTo>
                      <a:pt x="191" y="28"/>
                    </a:lnTo>
                    <a:lnTo>
                      <a:pt x="179" y="28"/>
                    </a:lnTo>
                    <a:lnTo>
                      <a:pt x="175" y="35"/>
                    </a:lnTo>
                    <a:lnTo>
                      <a:pt x="170" y="35"/>
                    </a:lnTo>
                    <a:lnTo>
                      <a:pt x="153" y="31"/>
                    </a:lnTo>
                    <a:lnTo>
                      <a:pt x="153" y="21"/>
                    </a:lnTo>
                    <a:lnTo>
                      <a:pt x="153" y="16"/>
                    </a:lnTo>
                    <a:lnTo>
                      <a:pt x="149" y="7"/>
                    </a:lnTo>
                    <a:lnTo>
                      <a:pt x="146" y="0"/>
                    </a:lnTo>
                    <a:lnTo>
                      <a:pt x="137" y="0"/>
                    </a:lnTo>
                    <a:lnTo>
                      <a:pt x="127" y="9"/>
                    </a:lnTo>
                    <a:lnTo>
                      <a:pt x="120" y="21"/>
                    </a:lnTo>
                    <a:lnTo>
                      <a:pt x="135" y="24"/>
                    </a:lnTo>
                    <a:lnTo>
                      <a:pt x="137" y="28"/>
                    </a:lnTo>
                    <a:lnTo>
                      <a:pt x="123" y="35"/>
                    </a:lnTo>
                    <a:lnTo>
                      <a:pt x="142" y="40"/>
                    </a:lnTo>
                    <a:lnTo>
                      <a:pt x="142" y="45"/>
                    </a:lnTo>
                    <a:lnTo>
                      <a:pt x="104" y="45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101" y="38"/>
                    </a:lnTo>
                    <a:lnTo>
                      <a:pt x="92" y="28"/>
                    </a:lnTo>
                    <a:lnTo>
                      <a:pt x="78" y="21"/>
                    </a:lnTo>
                    <a:lnTo>
                      <a:pt x="68" y="21"/>
                    </a:lnTo>
                    <a:lnTo>
                      <a:pt x="61" y="21"/>
                    </a:lnTo>
                    <a:lnTo>
                      <a:pt x="52" y="14"/>
                    </a:lnTo>
                    <a:lnTo>
                      <a:pt x="35" y="16"/>
                    </a:lnTo>
                    <a:lnTo>
                      <a:pt x="28" y="21"/>
                    </a:lnTo>
                    <a:lnTo>
                      <a:pt x="19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5"/>
              <p:cNvSpPr>
                <a:spLocks/>
              </p:cNvSpPr>
              <p:nvPr/>
            </p:nvSpPr>
            <p:spPr bwMode="auto">
              <a:xfrm>
                <a:off x="1537138" y="1653040"/>
                <a:ext cx="118127" cy="63940"/>
              </a:xfrm>
              <a:custGeom>
                <a:avLst/>
                <a:gdLst>
                  <a:gd name="T0" fmla="*/ 26 w 109"/>
                  <a:gd name="T1" fmla="*/ 21 h 59"/>
                  <a:gd name="T2" fmla="*/ 36 w 109"/>
                  <a:gd name="T3" fmla="*/ 28 h 59"/>
                  <a:gd name="T4" fmla="*/ 33 w 109"/>
                  <a:gd name="T5" fmla="*/ 31 h 59"/>
                  <a:gd name="T6" fmla="*/ 19 w 109"/>
                  <a:gd name="T7" fmla="*/ 28 h 59"/>
                  <a:gd name="T8" fmla="*/ 10 w 109"/>
                  <a:gd name="T9" fmla="*/ 31 h 59"/>
                  <a:gd name="T10" fmla="*/ 7 w 109"/>
                  <a:gd name="T11" fmla="*/ 42 h 59"/>
                  <a:gd name="T12" fmla="*/ 22 w 109"/>
                  <a:gd name="T13" fmla="*/ 45 h 59"/>
                  <a:gd name="T14" fmla="*/ 36 w 109"/>
                  <a:gd name="T15" fmla="*/ 42 h 59"/>
                  <a:gd name="T16" fmla="*/ 52 w 109"/>
                  <a:gd name="T17" fmla="*/ 40 h 59"/>
                  <a:gd name="T18" fmla="*/ 69 w 109"/>
                  <a:gd name="T19" fmla="*/ 42 h 59"/>
                  <a:gd name="T20" fmla="*/ 76 w 109"/>
                  <a:gd name="T21" fmla="*/ 49 h 59"/>
                  <a:gd name="T22" fmla="*/ 85 w 109"/>
                  <a:gd name="T23" fmla="*/ 59 h 59"/>
                  <a:gd name="T24" fmla="*/ 102 w 109"/>
                  <a:gd name="T25" fmla="*/ 59 h 59"/>
                  <a:gd name="T26" fmla="*/ 109 w 109"/>
                  <a:gd name="T27" fmla="*/ 49 h 59"/>
                  <a:gd name="T28" fmla="*/ 97 w 109"/>
                  <a:gd name="T29" fmla="*/ 40 h 59"/>
                  <a:gd name="T30" fmla="*/ 92 w 109"/>
                  <a:gd name="T31" fmla="*/ 28 h 59"/>
                  <a:gd name="T32" fmla="*/ 83 w 109"/>
                  <a:gd name="T33" fmla="*/ 21 h 59"/>
                  <a:gd name="T34" fmla="*/ 74 w 109"/>
                  <a:gd name="T35" fmla="*/ 19 h 59"/>
                  <a:gd name="T36" fmla="*/ 66 w 109"/>
                  <a:gd name="T37" fmla="*/ 12 h 59"/>
                  <a:gd name="T38" fmla="*/ 52 w 109"/>
                  <a:gd name="T39" fmla="*/ 9 h 59"/>
                  <a:gd name="T40" fmla="*/ 45 w 109"/>
                  <a:gd name="T41" fmla="*/ 21 h 59"/>
                  <a:gd name="T42" fmla="*/ 43 w 109"/>
                  <a:gd name="T43" fmla="*/ 9 h 59"/>
                  <a:gd name="T44" fmla="*/ 40 w 109"/>
                  <a:gd name="T45" fmla="*/ 2 h 59"/>
                  <a:gd name="T46" fmla="*/ 19 w 109"/>
                  <a:gd name="T47" fmla="*/ 0 h 59"/>
                  <a:gd name="T48" fmla="*/ 0 w 109"/>
                  <a:gd name="T49" fmla="*/ 2 h 59"/>
                  <a:gd name="T50" fmla="*/ 0 w 109"/>
                  <a:gd name="T51" fmla="*/ 12 h 59"/>
                  <a:gd name="T52" fmla="*/ 17 w 109"/>
                  <a:gd name="T53" fmla="*/ 16 h 59"/>
                  <a:gd name="T54" fmla="*/ 26 w 109"/>
                  <a:gd name="T55" fmla="*/ 2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9" h="59">
                    <a:moveTo>
                      <a:pt x="26" y="21"/>
                    </a:moveTo>
                    <a:lnTo>
                      <a:pt x="36" y="28"/>
                    </a:lnTo>
                    <a:lnTo>
                      <a:pt x="33" y="31"/>
                    </a:lnTo>
                    <a:lnTo>
                      <a:pt x="19" y="28"/>
                    </a:lnTo>
                    <a:lnTo>
                      <a:pt x="10" y="31"/>
                    </a:lnTo>
                    <a:lnTo>
                      <a:pt x="7" y="42"/>
                    </a:lnTo>
                    <a:lnTo>
                      <a:pt x="22" y="45"/>
                    </a:lnTo>
                    <a:lnTo>
                      <a:pt x="36" y="42"/>
                    </a:lnTo>
                    <a:lnTo>
                      <a:pt x="52" y="40"/>
                    </a:lnTo>
                    <a:lnTo>
                      <a:pt x="69" y="42"/>
                    </a:lnTo>
                    <a:lnTo>
                      <a:pt x="76" y="49"/>
                    </a:lnTo>
                    <a:lnTo>
                      <a:pt x="85" y="59"/>
                    </a:lnTo>
                    <a:lnTo>
                      <a:pt x="102" y="59"/>
                    </a:lnTo>
                    <a:lnTo>
                      <a:pt x="109" y="49"/>
                    </a:lnTo>
                    <a:lnTo>
                      <a:pt x="97" y="40"/>
                    </a:lnTo>
                    <a:lnTo>
                      <a:pt x="92" y="28"/>
                    </a:lnTo>
                    <a:lnTo>
                      <a:pt x="83" y="21"/>
                    </a:lnTo>
                    <a:lnTo>
                      <a:pt x="74" y="19"/>
                    </a:lnTo>
                    <a:lnTo>
                      <a:pt x="66" y="12"/>
                    </a:lnTo>
                    <a:lnTo>
                      <a:pt x="52" y="9"/>
                    </a:lnTo>
                    <a:lnTo>
                      <a:pt x="45" y="21"/>
                    </a:lnTo>
                    <a:lnTo>
                      <a:pt x="43" y="9"/>
                    </a:lnTo>
                    <a:lnTo>
                      <a:pt x="40" y="2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0" y="12"/>
                    </a:lnTo>
                    <a:lnTo>
                      <a:pt x="17" y="16"/>
                    </a:lnTo>
                    <a:lnTo>
                      <a:pt x="26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6"/>
              <p:cNvSpPr>
                <a:spLocks/>
              </p:cNvSpPr>
              <p:nvPr/>
            </p:nvSpPr>
            <p:spPr bwMode="auto">
              <a:xfrm>
                <a:off x="1555562" y="1758162"/>
                <a:ext cx="127880" cy="63940"/>
              </a:xfrm>
              <a:custGeom>
                <a:avLst/>
                <a:gdLst>
                  <a:gd name="T0" fmla="*/ 82 w 118"/>
                  <a:gd name="T1" fmla="*/ 2 h 59"/>
                  <a:gd name="T2" fmla="*/ 66 w 118"/>
                  <a:gd name="T3" fmla="*/ 0 h 59"/>
                  <a:gd name="T4" fmla="*/ 64 w 118"/>
                  <a:gd name="T5" fmla="*/ 4 h 59"/>
                  <a:gd name="T6" fmla="*/ 71 w 118"/>
                  <a:gd name="T7" fmla="*/ 14 h 59"/>
                  <a:gd name="T8" fmla="*/ 78 w 118"/>
                  <a:gd name="T9" fmla="*/ 21 h 59"/>
                  <a:gd name="T10" fmla="*/ 73 w 118"/>
                  <a:gd name="T11" fmla="*/ 28 h 59"/>
                  <a:gd name="T12" fmla="*/ 61 w 118"/>
                  <a:gd name="T13" fmla="*/ 19 h 59"/>
                  <a:gd name="T14" fmla="*/ 49 w 118"/>
                  <a:gd name="T15" fmla="*/ 9 h 59"/>
                  <a:gd name="T16" fmla="*/ 42 w 118"/>
                  <a:gd name="T17" fmla="*/ 11 h 59"/>
                  <a:gd name="T18" fmla="*/ 42 w 118"/>
                  <a:gd name="T19" fmla="*/ 19 h 59"/>
                  <a:gd name="T20" fmla="*/ 49 w 118"/>
                  <a:gd name="T21" fmla="*/ 26 h 59"/>
                  <a:gd name="T22" fmla="*/ 42 w 118"/>
                  <a:gd name="T23" fmla="*/ 28 h 59"/>
                  <a:gd name="T24" fmla="*/ 28 w 118"/>
                  <a:gd name="T25" fmla="*/ 16 h 59"/>
                  <a:gd name="T26" fmla="*/ 19 w 118"/>
                  <a:gd name="T27" fmla="*/ 7 h 59"/>
                  <a:gd name="T28" fmla="*/ 9 w 118"/>
                  <a:gd name="T29" fmla="*/ 0 h 59"/>
                  <a:gd name="T30" fmla="*/ 0 w 118"/>
                  <a:gd name="T31" fmla="*/ 4 h 59"/>
                  <a:gd name="T32" fmla="*/ 9 w 118"/>
                  <a:gd name="T33" fmla="*/ 21 h 59"/>
                  <a:gd name="T34" fmla="*/ 28 w 118"/>
                  <a:gd name="T35" fmla="*/ 37 h 59"/>
                  <a:gd name="T36" fmla="*/ 38 w 118"/>
                  <a:gd name="T37" fmla="*/ 40 h 59"/>
                  <a:gd name="T38" fmla="*/ 49 w 118"/>
                  <a:gd name="T39" fmla="*/ 37 h 59"/>
                  <a:gd name="T40" fmla="*/ 61 w 118"/>
                  <a:gd name="T41" fmla="*/ 37 h 59"/>
                  <a:gd name="T42" fmla="*/ 71 w 118"/>
                  <a:gd name="T43" fmla="*/ 37 h 59"/>
                  <a:gd name="T44" fmla="*/ 78 w 118"/>
                  <a:gd name="T45" fmla="*/ 37 h 59"/>
                  <a:gd name="T46" fmla="*/ 68 w 118"/>
                  <a:gd name="T47" fmla="*/ 47 h 59"/>
                  <a:gd name="T48" fmla="*/ 73 w 118"/>
                  <a:gd name="T49" fmla="*/ 59 h 59"/>
                  <a:gd name="T50" fmla="*/ 97 w 118"/>
                  <a:gd name="T51" fmla="*/ 59 h 59"/>
                  <a:gd name="T52" fmla="*/ 108 w 118"/>
                  <a:gd name="T53" fmla="*/ 56 h 59"/>
                  <a:gd name="T54" fmla="*/ 108 w 118"/>
                  <a:gd name="T55" fmla="*/ 42 h 59"/>
                  <a:gd name="T56" fmla="*/ 118 w 118"/>
                  <a:gd name="T57" fmla="*/ 37 h 59"/>
                  <a:gd name="T58" fmla="*/ 116 w 118"/>
                  <a:gd name="T59" fmla="*/ 30 h 59"/>
                  <a:gd name="T60" fmla="*/ 113 w 118"/>
                  <a:gd name="T61" fmla="*/ 11 h 59"/>
                  <a:gd name="T62" fmla="*/ 108 w 118"/>
                  <a:gd name="T63" fmla="*/ 4 h 59"/>
                  <a:gd name="T64" fmla="*/ 97 w 118"/>
                  <a:gd name="T65" fmla="*/ 4 h 59"/>
                  <a:gd name="T66" fmla="*/ 87 w 118"/>
                  <a:gd name="T67" fmla="*/ 9 h 59"/>
                  <a:gd name="T68" fmla="*/ 82 w 118"/>
                  <a:gd name="T69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59">
                    <a:moveTo>
                      <a:pt x="82" y="2"/>
                    </a:moveTo>
                    <a:lnTo>
                      <a:pt x="66" y="0"/>
                    </a:lnTo>
                    <a:lnTo>
                      <a:pt x="64" y="4"/>
                    </a:lnTo>
                    <a:lnTo>
                      <a:pt x="71" y="14"/>
                    </a:lnTo>
                    <a:lnTo>
                      <a:pt x="78" y="21"/>
                    </a:lnTo>
                    <a:lnTo>
                      <a:pt x="73" y="28"/>
                    </a:lnTo>
                    <a:lnTo>
                      <a:pt x="61" y="19"/>
                    </a:lnTo>
                    <a:lnTo>
                      <a:pt x="49" y="9"/>
                    </a:lnTo>
                    <a:lnTo>
                      <a:pt x="42" y="11"/>
                    </a:lnTo>
                    <a:lnTo>
                      <a:pt x="42" y="19"/>
                    </a:lnTo>
                    <a:lnTo>
                      <a:pt x="49" y="26"/>
                    </a:lnTo>
                    <a:lnTo>
                      <a:pt x="42" y="28"/>
                    </a:lnTo>
                    <a:lnTo>
                      <a:pt x="28" y="16"/>
                    </a:lnTo>
                    <a:lnTo>
                      <a:pt x="19" y="7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9" y="21"/>
                    </a:lnTo>
                    <a:lnTo>
                      <a:pt x="28" y="37"/>
                    </a:lnTo>
                    <a:lnTo>
                      <a:pt x="38" y="40"/>
                    </a:lnTo>
                    <a:lnTo>
                      <a:pt x="49" y="37"/>
                    </a:lnTo>
                    <a:lnTo>
                      <a:pt x="61" y="37"/>
                    </a:lnTo>
                    <a:lnTo>
                      <a:pt x="71" y="37"/>
                    </a:lnTo>
                    <a:lnTo>
                      <a:pt x="78" y="37"/>
                    </a:lnTo>
                    <a:lnTo>
                      <a:pt x="68" y="47"/>
                    </a:lnTo>
                    <a:lnTo>
                      <a:pt x="73" y="59"/>
                    </a:lnTo>
                    <a:lnTo>
                      <a:pt x="97" y="59"/>
                    </a:lnTo>
                    <a:lnTo>
                      <a:pt x="108" y="56"/>
                    </a:lnTo>
                    <a:lnTo>
                      <a:pt x="108" y="42"/>
                    </a:lnTo>
                    <a:lnTo>
                      <a:pt x="118" y="37"/>
                    </a:lnTo>
                    <a:lnTo>
                      <a:pt x="116" y="30"/>
                    </a:lnTo>
                    <a:lnTo>
                      <a:pt x="113" y="11"/>
                    </a:lnTo>
                    <a:lnTo>
                      <a:pt x="108" y="4"/>
                    </a:lnTo>
                    <a:lnTo>
                      <a:pt x="97" y="4"/>
                    </a:lnTo>
                    <a:lnTo>
                      <a:pt x="87" y="9"/>
                    </a:lnTo>
                    <a:lnTo>
                      <a:pt x="8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7"/>
              <p:cNvSpPr>
                <a:spLocks/>
              </p:cNvSpPr>
              <p:nvPr/>
            </p:nvSpPr>
            <p:spPr bwMode="auto">
              <a:xfrm>
                <a:off x="1698615" y="1741906"/>
                <a:ext cx="304529" cy="97536"/>
              </a:xfrm>
              <a:custGeom>
                <a:avLst/>
                <a:gdLst>
                  <a:gd name="T0" fmla="*/ 125 w 281"/>
                  <a:gd name="T1" fmla="*/ 83 h 90"/>
                  <a:gd name="T2" fmla="*/ 130 w 281"/>
                  <a:gd name="T3" fmla="*/ 76 h 90"/>
                  <a:gd name="T4" fmla="*/ 135 w 281"/>
                  <a:gd name="T5" fmla="*/ 78 h 90"/>
                  <a:gd name="T6" fmla="*/ 137 w 281"/>
                  <a:gd name="T7" fmla="*/ 90 h 90"/>
                  <a:gd name="T8" fmla="*/ 215 w 281"/>
                  <a:gd name="T9" fmla="*/ 90 h 90"/>
                  <a:gd name="T10" fmla="*/ 220 w 281"/>
                  <a:gd name="T11" fmla="*/ 81 h 90"/>
                  <a:gd name="T12" fmla="*/ 232 w 281"/>
                  <a:gd name="T13" fmla="*/ 90 h 90"/>
                  <a:gd name="T14" fmla="*/ 269 w 281"/>
                  <a:gd name="T15" fmla="*/ 88 h 90"/>
                  <a:gd name="T16" fmla="*/ 272 w 281"/>
                  <a:gd name="T17" fmla="*/ 74 h 90"/>
                  <a:gd name="T18" fmla="*/ 279 w 281"/>
                  <a:gd name="T19" fmla="*/ 71 h 90"/>
                  <a:gd name="T20" fmla="*/ 281 w 281"/>
                  <a:gd name="T21" fmla="*/ 60 h 90"/>
                  <a:gd name="T22" fmla="*/ 267 w 281"/>
                  <a:gd name="T23" fmla="*/ 52 h 90"/>
                  <a:gd name="T24" fmla="*/ 246 w 281"/>
                  <a:gd name="T25" fmla="*/ 48 h 90"/>
                  <a:gd name="T26" fmla="*/ 206 w 281"/>
                  <a:gd name="T27" fmla="*/ 48 h 90"/>
                  <a:gd name="T28" fmla="*/ 180 w 281"/>
                  <a:gd name="T29" fmla="*/ 57 h 90"/>
                  <a:gd name="T30" fmla="*/ 156 w 281"/>
                  <a:gd name="T31" fmla="*/ 55 h 90"/>
                  <a:gd name="T32" fmla="*/ 125 w 281"/>
                  <a:gd name="T33" fmla="*/ 55 h 90"/>
                  <a:gd name="T34" fmla="*/ 104 w 281"/>
                  <a:gd name="T35" fmla="*/ 43 h 90"/>
                  <a:gd name="T36" fmla="*/ 99 w 281"/>
                  <a:gd name="T37" fmla="*/ 36 h 90"/>
                  <a:gd name="T38" fmla="*/ 99 w 281"/>
                  <a:gd name="T39" fmla="*/ 26 h 90"/>
                  <a:gd name="T40" fmla="*/ 92 w 281"/>
                  <a:gd name="T41" fmla="*/ 15 h 90"/>
                  <a:gd name="T42" fmla="*/ 73 w 281"/>
                  <a:gd name="T43" fmla="*/ 19 h 90"/>
                  <a:gd name="T44" fmla="*/ 57 w 281"/>
                  <a:gd name="T45" fmla="*/ 19 h 90"/>
                  <a:gd name="T46" fmla="*/ 50 w 281"/>
                  <a:gd name="T47" fmla="*/ 10 h 90"/>
                  <a:gd name="T48" fmla="*/ 33 w 281"/>
                  <a:gd name="T49" fmla="*/ 5 h 90"/>
                  <a:gd name="T50" fmla="*/ 14 w 281"/>
                  <a:gd name="T51" fmla="*/ 0 h 90"/>
                  <a:gd name="T52" fmla="*/ 2 w 281"/>
                  <a:gd name="T53" fmla="*/ 5 h 90"/>
                  <a:gd name="T54" fmla="*/ 0 w 281"/>
                  <a:gd name="T55" fmla="*/ 15 h 90"/>
                  <a:gd name="T56" fmla="*/ 5 w 281"/>
                  <a:gd name="T57" fmla="*/ 22 h 90"/>
                  <a:gd name="T58" fmla="*/ 21 w 281"/>
                  <a:gd name="T59" fmla="*/ 26 h 90"/>
                  <a:gd name="T60" fmla="*/ 36 w 281"/>
                  <a:gd name="T61" fmla="*/ 29 h 90"/>
                  <a:gd name="T62" fmla="*/ 50 w 281"/>
                  <a:gd name="T63" fmla="*/ 26 h 90"/>
                  <a:gd name="T64" fmla="*/ 59 w 281"/>
                  <a:gd name="T65" fmla="*/ 29 h 90"/>
                  <a:gd name="T66" fmla="*/ 66 w 281"/>
                  <a:gd name="T67" fmla="*/ 41 h 90"/>
                  <a:gd name="T68" fmla="*/ 76 w 281"/>
                  <a:gd name="T69" fmla="*/ 50 h 90"/>
                  <a:gd name="T70" fmla="*/ 71 w 281"/>
                  <a:gd name="T71" fmla="*/ 57 h 90"/>
                  <a:gd name="T72" fmla="*/ 71 w 281"/>
                  <a:gd name="T73" fmla="*/ 62 h 90"/>
                  <a:gd name="T74" fmla="*/ 76 w 281"/>
                  <a:gd name="T75" fmla="*/ 74 h 90"/>
                  <a:gd name="T76" fmla="*/ 80 w 281"/>
                  <a:gd name="T77" fmla="*/ 83 h 90"/>
                  <a:gd name="T78" fmla="*/ 87 w 281"/>
                  <a:gd name="T79" fmla="*/ 83 h 90"/>
                  <a:gd name="T80" fmla="*/ 92 w 281"/>
                  <a:gd name="T81" fmla="*/ 78 h 90"/>
                  <a:gd name="T82" fmla="*/ 95 w 281"/>
                  <a:gd name="T83" fmla="*/ 86 h 90"/>
                  <a:gd name="T84" fmla="*/ 121 w 281"/>
                  <a:gd name="T85" fmla="*/ 90 h 90"/>
                  <a:gd name="T86" fmla="*/ 125 w 281"/>
                  <a:gd name="T87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1" h="90">
                    <a:moveTo>
                      <a:pt x="125" y="83"/>
                    </a:moveTo>
                    <a:lnTo>
                      <a:pt x="130" y="76"/>
                    </a:lnTo>
                    <a:lnTo>
                      <a:pt x="135" y="78"/>
                    </a:lnTo>
                    <a:lnTo>
                      <a:pt x="137" y="90"/>
                    </a:lnTo>
                    <a:lnTo>
                      <a:pt x="215" y="90"/>
                    </a:lnTo>
                    <a:lnTo>
                      <a:pt x="220" y="81"/>
                    </a:lnTo>
                    <a:lnTo>
                      <a:pt x="232" y="90"/>
                    </a:lnTo>
                    <a:lnTo>
                      <a:pt x="269" y="88"/>
                    </a:lnTo>
                    <a:lnTo>
                      <a:pt x="272" y="74"/>
                    </a:lnTo>
                    <a:lnTo>
                      <a:pt x="279" y="71"/>
                    </a:lnTo>
                    <a:lnTo>
                      <a:pt x="281" y="60"/>
                    </a:lnTo>
                    <a:lnTo>
                      <a:pt x="267" y="52"/>
                    </a:lnTo>
                    <a:lnTo>
                      <a:pt x="246" y="48"/>
                    </a:lnTo>
                    <a:lnTo>
                      <a:pt x="206" y="48"/>
                    </a:lnTo>
                    <a:lnTo>
                      <a:pt x="180" y="57"/>
                    </a:lnTo>
                    <a:lnTo>
                      <a:pt x="156" y="55"/>
                    </a:lnTo>
                    <a:lnTo>
                      <a:pt x="125" y="55"/>
                    </a:lnTo>
                    <a:lnTo>
                      <a:pt x="104" y="43"/>
                    </a:lnTo>
                    <a:lnTo>
                      <a:pt x="99" y="36"/>
                    </a:lnTo>
                    <a:lnTo>
                      <a:pt x="99" y="26"/>
                    </a:lnTo>
                    <a:lnTo>
                      <a:pt x="92" y="15"/>
                    </a:lnTo>
                    <a:lnTo>
                      <a:pt x="73" y="19"/>
                    </a:lnTo>
                    <a:lnTo>
                      <a:pt x="57" y="19"/>
                    </a:lnTo>
                    <a:lnTo>
                      <a:pt x="50" y="10"/>
                    </a:lnTo>
                    <a:lnTo>
                      <a:pt x="33" y="5"/>
                    </a:lnTo>
                    <a:lnTo>
                      <a:pt x="14" y="0"/>
                    </a:lnTo>
                    <a:lnTo>
                      <a:pt x="2" y="5"/>
                    </a:lnTo>
                    <a:lnTo>
                      <a:pt x="0" y="15"/>
                    </a:lnTo>
                    <a:lnTo>
                      <a:pt x="5" y="22"/>
                    </a:lnTo>
                    <a:lnTo>
                      <a:pt x="21" y="26"/>
                    </a:lnTo>
                    <a:lnTo>
                      <a:pt x="36" y="29"/>
                    </a:lnTo>
                    <a:lnTo>
                      <a:pt x="50" y="26"/>
                    </a:lnTo>
                    <a:lnTo>
                      <a:pt x="59" y="29"/>
                    </a:lnTo>
                    <a:lnTo>
                      <a:pt x="66" y="41"/>
                    </a:lnTo>
                    <a:lnTo>
                      <a:pt x="76" y="50"/>
                    </a:lnTo>
                    <a:lnTo>
                      <a:pt x="71" y="57"/>
                    </a:lnTo>
                    <a:lnTo>
                      <a:pt x="71" y="62"/>
                    </a:lnTo>
                    <a:lnTo>
                      <a:pt x="76" y="74"/>
                    </a:lnTo>
                    <a:lnTo>
                      <a:pt x="80" y="83"/>
                    </a:lnTo>
                    <a:lnTo>
                      <a:pt x="87" y="83"/>
                    </a:lnTo>
                    <a:lnTo>
                      <a:pt x="92" y="78"/>
                    </a:lnTo>
                    <a:lnTo>
                      <a:pt x="95" y="86"/>
                    </a:lnTo>
                    <a:lnTo>
                      <a:pt x="121" y="90"/>
                    </a:lnTo>
                    <a:lnTo>
                      <a:pt x="125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"/>
              <p:cNvSpPr>
                <a:spLocks/>
              </p:cNvSpPr>
              <p:nvPr/>
            </p:nvSpPr>
            <p:spPr bwMode="auto">
              <a:xfrm>
                <a:off x="1713787" y="1854614"/>
                <a:ext cx="99703" cy="74777"/>
              </a:xfrm>
              <a:custGeom>
                <a:avLst/>
                <a:gdLst>
                  <a:gd name="T0" fmla="*/ 62 w 92"/>
                  <a:gd name="T1" fmla="*/ 43 h 69"/>
                  <a:gd name="T2" fmla="*/ 81 w 92"/>
                  <a:gd name="T3" fmla="*/ 19 h 69"/>
                  <a:gd name="T4" fmla="*/ 92 w 92"/>
                  <a:gd name="T5" fmla="*/ 3 h 69"/>
                  <a:gd name="T6" fmla="*/ 62 w 92"/>
                  <a:gd name="T7" fmla="*/ 3 h 69"/>
                  <a:gd name="T8" fmla="*/ 43 w 92"/>
                  <a:gd name="T9" fmla="*/ 0 h 69"/>
                  <a:gd name="T10" fmla="*/ 19 w 92"/>
                  <a:gd name="T11" fmla="*/ 0 h 69"/>
                  <a:gd name="T12" fmla="*/ 7 w 92"/>
                  <a:gd name="T13" fmla="*/ 3 h 69"/>
                  <a:gd name="T14" fmla="*/ 0 w 92"/>
                  <a:gd name="T15" fmla="*/ 15 h 69"/>
                  <a:gd name="T16" fmla="*/ 3 w 92"/>
                  <a:gd name="T17" fmla="*/ 38 h 69"/>
                  <a:gd name="T18" fmla="*/ 7 w 92"/>
                  <a:gd name="T19" fmla="*/ 52 h 69"/>
                  <a:gd name="T20" fmla="*/ 12 w 92"/>
                  <a:gd name="T21" fmla="*/ 67 h 69"/>
                  <a:gd name="T22" fmla="*/ 24 w 92"/>
                  <a:gd name="T23" fmla="*/ 69 h 69"/>
                  <a:gd name="T24" fmla="*/ 36 w 92"/>
                  <a:gd name="T25" fmla="*/ 55 h 69"/>
                  <a:gd name="T26" fmla="*/ 31 w 92"/>
                  <a:gd name="T27" fmla="*/ 45 h 69"/>
                  <a:gd name="T28" fmla="*/ 43 w 92"/>
                  <a:gd name="T29" fmla="*/ 43 h 69"/>
                  <a:gd name="T30" fmla="*/ 62 w 92"/>
                  <a:gd name="T31" fmla="*/ 4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69">
                    <a:moveTo>
                      <a:pt x="62" y="43"/>
                    </a:moveTo>
                    <a:lnTo>
                      <a:pt x="81" y="19"/>
                    </a:lnTo>
                    <a:lnTo>
                      <a:pt x="92" y="3"/>
                    </a:lnTo>
                    <a:lnTo>
                      <a:pt x="62" y="3"/>
                    </a:lnTo>
                    <a:lnTo>
                      <a:pt x="43" y="0"/>
                    </a:lnTo>
                    <a:lnTo>
                      <a:pt x="19" y="0"/>
                    </a:lnTo>
                    <a:lnTo>
                      <a:pt x="7" y="3"/>
                    </a:lnTo>
                    <a:lnTo>
                      <a:pt x="0" y="15"/>
                    </a:lnTo>
                    <a:lnTo>
                      <a:pt x="3" y="38"/>
                    </a:lnTo>
                    <a:lnTo>
                      <a:pt x="7" y="52"/>
                    </a:lnTo>
                    <a:lnTo>
                      <a:pt x="12" y="67"/>
                    </a:lnTo>
                    <a:lnTo>
                      <a:pt x="24" y="69"/>
                    </a:lnTo>
                    <a:lnTo>
                      <a:pt x="36" y="55"/>
                    </a:lnTo>
                    <a:lnTo>
                      <a:pt x="31" y="45"/>
                    </a:lnTo>
                    <a:lnTo>
                      <a:pt x="43" y="43"/>
                    </a:lnTo>
                    <a:lnTo>
                      <a:pt x="62" y="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9"/>
              <p:cNvSpPr>
                <a:spLocks/>
              </p:cNvSpPr>
              <p:nvPr/>
            </p:nvSpPr>
            <p:spPr bwMode="auto">
              <a:xfrm>
                <a:off x="1780978" y="1489396"/>
                <a:ext cx="552704" cy="289356"/>
              </a:xfrm>
              <a:custGeom>
                <a:avLst/>
                <a:gdLst>
                  <a:gd name="T0" fmla="*/ 21 w 510"/>
                  <a:gd name="T1" fmla="*/ 75 h 267"/>
                  <a:gd name="T2" fmla="*/ 63 w 510"/>
                  <a:gd name="T3" fmla="*/ 68 h 267"/>
                  <a:gd name="T4" fmla="*/ 40 w 510"/>
                  <a:gd name="T5" fmla="*/ 85 h 267"/>
                  <a:gd name="T6" fmla="*/ 108 w 510"/>
                  <a:gd name="T7" fmla="*/ 80 h 267"/>
                  <a:gd name="T8" fmla="*/ 115 w 510"/>
                  <a:gd name="T9" fmla="*/ 108 h 267"/>
                  <a:gd name="T10" fmla="*/ 151 w 510"/>
                  <a:gd name="T11" fmla="*/ 104 h 267"/>
                  <a:gd name="T12" fmla="*/ 215 w 510"/>
                  <a:gd name="T13" fmla="*/ 80 h 267"/>
                  <a:gd name="T14" fmla="*/ 226 w 510"/>
                  <a:gd name="T15" fmla="*/ 85 h 267"/>
                  <a:gd name="T16" fmla="*/ 203 w 510"/>
                  <a:gd name="T17" fmla="*/ 108 h 267"/>
                  <a:gd name="T18" fmla="*/ 163 w 510"/>
                  <a:gd name="T19" fmla="*/ 125 h 267"/>
                  <a:gd name="T20" fmla="*/ 163 w 510"/>
                  <a:gd name="T21" fmla="*/ 137 h 267"/>
                  <a:gd name="T22" fmla="*/ 94 w 510"/>
                  <a:gd name="T23" fmla="*/ 113 h 267"/>
                  <a:gd name="T24" fmla="*/ 111 w 510"/>
                  <a:gd name="T25" fmla="*/ 139 h 267"/>
                  <a:gd name="T26" fmla="*/ 160 w 510"/>
                  <a:gd name="T27" fmla="*/ 165 h 267"/>
                  <a:gd name="T28" fmla="*/ 132 w 510"/>
                  <a:gd name="T29" fmla="*/ 172 h 267"/>
                  <a:gd name="T30" fmla="*/ 82 w 510"/>
                  <a:gd name="T31" fmla="*/ 177 h 267"/>
                  <a:gd name="T32" fmla="*/ 106 w 510"/>
                  <a:gd name="T33" fmla="*/ 198 h 267"/>
                  <a:gd name="T34" fmla="*/ 122 w 510"/>
                  <a:gd name="T35" fmla="*/ 198 h 267"/>
                  <a:gd name="T36" fmla="*/ 139 w 510"/>
                  <a:gd name="T37" fmla="*/ 215 h 267"/>
                  <a:gd name="T38" fmla="*/ 153 w 510"/>
                  <a:gd name="T39" fmla="*/ 215 h 267"/>
                  <a:gd name="T40" fmla="*/ 99 w 510"/>
                  <a:gd name="T41" fmla="*/ 217 h 267"/>
                  <a:gd name="T42" fmla="*/ 73 w 510"/>
                  <a:gd name="T43" fmla="*/ 224 h 267"/>
                  <a:gd name="T44" fmla="*/ 59 w 510"/>
                  <a:gd name="T45" fmla="*/ 233 h 267"/>
                  <a:gd name="T46" fmla="*/ 59 w 510"/>
                  <a:gd name="T47" fmla="*/ 250 h 267"/>
                  <a:gd name="T48" fmla="*/ 87 w 510"/>
                  <a:gd name="T49" fmla="*/ 252 h 267"/>
                  <a:gd name="T50" fmla="*/ 139 w 510"/>
                  <a:gd name="T51" fmla="*/ 259 h 267"/>
                  <a:gd name="T52" fmla="*/ 179 w 510"/>
                  <a:gd name="T53" fmla="*/ 259 h 267"/>
                  <a:gd name="T54" fmla="*/ 229 w 510"/>
                  <a:gd name="T55" fmla="*/ 255 h 267"/>
                  <a:gd name="T56" fmla="*/ 224 w 510"/>
                  <a:gd name="T57" fmla="*/ 238 h 267"/>
                  <a:gd name="T58" fmla="*/ 189 w 510"/>
                  <a:gd name="T59" fmla="*/ 233 h 267"/>
                  <a:gd name="T60" fmla="*/ 219 w 510"/>
                  <a:gd name="T61" fmla="*/ 224 h 267"/>
                  <a:gd name="T62" fmla="*/ 269 w 510"/>
                  <a:gd name="T63" fmla="*/ 198 h 267"/>
                  <a:gd name="T64" fmla="*/ 262 w 510"/>
                  <a:gd name="T65" fmla="*/ 179 h 267"/>
                  <a:gd name="T66" fmla="*/ 267 w 510"/>
                  <a:gd name="T67" fmla="*/ 170 h 267"/>
                  <a:gd name="T68" fmla="*/ 283 w 510"/>
                  <a:gd name="T69" fmla="*/ 158 h 267"/>
                  <a:gd name="T70" fmla="*/ 257 w 510"/>
                  <a:gd name="T71" fmla="*/ 146 h 267"/>
                  <a:gd name="T72" fmla="*/ 307 w 510"/>
                  <a:gd name="T73" fmla="*/ 146 h 267"/>
                  <a:gd name="T74" fmla="*/ 300 w 510"/>
                  <a:gd name="T75" fmla="*/ 139 h 267"/>
                  <a:gd name="T76" fmla="*/ 321 w 510"/>
                  <a:gd name="T77" fmla="*/ 141 h 267"/>
                  <a:gd name="T78" fmla="*/ 368 w 510"/>
                  <a:gd name="T79" fmla="*/ 115 h 267"/>
                  <a:gd name="T80" fmla="*/ 453 w 510"/>
                  <a:gd name="T81" fmla="*/ 73 h 267"/>
                  <a:gd name="T82" fmla="*/ 385 w 510"/>
                  <a:gd name="T83" fmla="*/ 78 h 267"/>
                  <a:gd name="T84" fmla="*/ 399 w 510"/>
                  <a:gd name="T85" fmla="*/ 61 h 267"/>
                  <a:gd name="T86" fmla="*/ 510 w 510"/>
                  <a:gd name="T87" fmla="*/ 37 h 267"/>
                  <a:gd name="T88" fmla="*/ 453 w 510"/>
                  <a:gd name="T89" fmla="*/ 16 h 267"/>
                  <a:gd name="T90" fmla="*/ 422 w 510"/>
                  <a:gd name="T91" fmla="*/ 14 h 267"/>
                  <a:gd name="T92" fmla="*/ 344 w 510"/>
                  <a:gd name="T93" fmla="*/ 4 h 267"/>
                  <a:gd name="T94" fmla="*/ 309 w 510"/>
                  <a:gd name="T95" fmla="*/ 12 h 267"/>
                  <a:gd name="T96" fmla="*/ 245 w 510"/>
                  <a:gd name="T97" fmla="*/ 0 h 267"/>
                  <a:gd name="T98" fmla="*/ 257 w 510"/>
                  <a:gd name="T99" fmla="*/ 28 h 267"/>
                  <a:gd name="T100" fmla="*/ 207 w 510"/>
                  <a:gd name="T101" fmla="*/ 9 h 267"/>
                  <a:gd name="T102" fmla="*/ 158 w 510"/>
                  <a:gd name="T103" fmla="*/ 21 h 267"/>
                  <a:gd name="T104" fmla="*/ 156 w 510"/>
                  <a:gd name="T105" fmla="*/ 40 h 267"/>
                  <a:gd name="T106" fmla="*/ 104 w 510"/>
                  <a:gd name="T107" fmla="*/ 37 h 267"/>
                  <a:gd name="T108" fmla="*/ 75 w 510"/>
                  <a:gd name="T109" fmla="*/ 45 h 267"/>
                  <a:gd name="T110" fmla="*/ 14 w 510"/>
                  <a:gd name="T111" fmla="*/ 54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0" h="267">
                    <a:moveTo>
                      <a:pt x="21" y="59"/>
                    </a:moveTo>
                    <a:lnTo>
                      <a:pt x="30" y="63"/>
                    </a:lnTo>
                    <a:lnTo>
                      <a:pt x="23" y="68"/>
                    </a:lnTo>
                    <a:lnTo>
                      <a:pt x="21" y="75"/>
                    </a:lnTo>
                    <a:lnTo>
                      <a:pt x="35" y="71"/>
                    </a:lnTo>
                    <a:lnTo>
                      <a:pt x="42" y="66"/>
                    </a:lnTo>
                    <a:lnTo>
                      <a:pt x="54" y="66"/>
                    </a:lnTo>
                    <a:lnTo>
                      <a:pt x="63" y="68"/>
                    </a:lnTo>
                    <a:lnTo>
                      <a:pt x="52" y="71"/>
                    </a:lnTo>
                    <a:lnTo>
                      <a:pt x="35" y="78"/>
                    </a:lnTo>
                    <a:lnTo>
                      <a:pt x="28" y="80"/>
                    </a:lnTo>
                    <a:lnTo>
                      <a:pt x="40" y="85"/>
                    </a:lnTo>
                    <a:lnTo>
                      <a:pt x="66" y="82"/>
                    </a:lnTo>
                    <a:lnTo>
                      <a:pt x="85" y="82"/>
                    </a:lnTo>
                    <a:lnTo>
                      <a:pt x="101" y="78"/>
                    </a:lnTo>
                    <a:lnTo>
                      <a:pt x="108" y="80"/>
                    </a:lnTo>
                    <a:lnTo>
                      <a:pt x="104" y="87"/>
                    </a:lnTo>
                    <a:lnTo>
                      <a:pt x="94" y="94"/>
                    </a:lnTo>
                    <a:lnTo>
                      <a:pt x="87" y="104"/>
                    </a:lnTo>
                    <a:lnTo>
                      <a:pt x="115" y="108"/>
                    </a:lnTo>
                    <a:lnTo>
                      <a:pt x="134" y="106"/>
                    </a:lnTo>
                    <a:lnTo>
                      <a:pt x="139" y="97"/>
                    </a:lnTo>
                    <a:lnTo>
                      <a:pt x="144" y="97"/>
                    </a:lnTo>
                    <a:lnTo>
                      <a:pt x="151" y="104"/>
                    </a:lnTo>
                    <a:lnTo>
                      <a:pt x="170" y="101"/>
                    </a:lnTo>
                    <a:lnTo>
                      <a:pt x="191" y="101"/>
                    </a:lnTo>
                    <a:lnTo>
                      <a:pt x="205" y="92"/>
                    </a:lnTo>
                    <a:lnTo>
                      <a:pt x="215" y="80"/>
                    </a:lnTo>
                    <a:lnTo>
                      <a:pt x="236" y="73"/>
                    </a:lnTo>
                    <a:lnTo>
                      <a:pt x="243" y="75"/>
                    </a:lnTo>
                    <a:lnTo>
                      <a:pt x="233" y="78"/>
                    </a:lnTo>
                    <a:lnTo>
                      <a:pt x="226" y="85"/>
                    </a:lnTo>
                    <a:lnTo>
                      <a:pt x="217" y="92"/>
                    </a:lnTo>
                    <a:lnTo>
                      <a:pt x="226" y="94"/>
                    </a:lnTo>
                    <a:lnTo>
                      <a:pt x="215" y="99"/>
                    </a:lnTo>
                    <a:lnTo>
                      <a:pt x="203" y="108"/>
                    </a:lnTo>
                    <a:lnTo>
                      <a:pt x="174" y="111"/>
                    </a:lnTo>
                    <a:lnTo>
                      <a:pt x="153" y="111"/>
                    </a:lnTo>
                    <a:lnTo>
                      <a:pt x="146" y="118"/>
                    </a:lnTo>
                    <a:lnTo>
                      <a:pt x="163" y="125"/>
                    </a:lnTo>
                    <a:lnTo>
                      <a:pt x="174" y="134"/>
                    </a:lnTo>
                    <a:lnTo>
                      <a:pt x="189" y="139"/>
                    </a:lnTo>
                    <a:lnTo>
                      <a:pt x="174" y="141"/>
                    </a:lnTo>
                    <a:lnTo>
                      <a:pt x="163" y="137"/>
                    </a:lnTo>
                    <a:lnTo>
                      <a:pt x="151" y="127"/>
                    </a:lnTo>
                    <a:lnTo>
                      <a:pt x="137" y="118"/>
                    </a:lnTo>
                    <a:lnTo>
                      <a:pt x="113" y="118"/>
                    </a:lnTo>
                    <a:lnTo>
                      <a:pt x="94" y="113"/>
                    </a:lnTo>
                    <a:lnTo>
                      <a:pt x="89" y="120"/>
                    </a:lnTo>
                    <a:lnTo>
                      <a:pt x="89" y="137"/>
                    </a:lnTo>
                    <a:lnTo>
                      <a:pt x="99" y="139"/>
                    </a:lnTo>
                    <a:lnTo>
                      <a:pt x="111" y="139"/>
                    </a:lnTo>
                    <a:lnTo>
                      <a:pt x="120" y="146"/>
                    </a:lnTo>
                    <a:lnTo>
                      <a:pt x="132" y="163"/>
                    </a:lnTo>
                    <a:lnTo>
                      <a:pt x="148" y="167"/>
                    </a:lnTo>
                    <a:lnTo>
                      <a:pt x="160" y="165"/>
                    </a:lnTo>
                    <a:lnTo>
                      <a:pt x="167" y="167"/>
                    </a:lnTo>
                    <a:lnTo>
                      <a:pt x="158" y="177"/>
                    </a:lnTo>
                    <a:lnTo>
                      <a:pt x="144" y="177"/>
                    </a:lnTo>
                    <a:lnTo>
                      <a:pt x="132" y="172"/>
                    </a:lnTo>
                    <a:lnTo>
                      <a:pt x="120" y="170"/>
                    </a:lnTo>
                    <a:lnTo>
                      <a:pt x="108" y="172"/>
                    </a:lnTo>
                    <a:lnTo>
                      <a:pt x="89" y="172"/>
                    </a:lnTo>
                    <a:lnTo>
                      <a:pt x="82" y="177"/>
                    </a:lnTo>
                    <a:lnTo>
                      <a:pt x="71" y="186"/>
                    </a:lnTo>
                    <a:lnTo>
                      <a:pt x="80" y="196"/>
                    </a:lnTo>
                    <a:lnTo>
                      <a:pt x="92" y="193"/>
                    </a:lnTo>
                    <a:lnTo>
                      <a:pt x="106" y="198"/>
                    </a:lnTo>
                    <a:lnTo>
                      <a:pt x="111" y="191"/>
                    </a:lnTo>
                    <a:lnTo>
                      <a:pt x="120" y="184"/>
                    </a:lnTo>
                    <a:lnTo>
                      <a:pt x="122" y="193"/>
                    </a:lnTo>
                    <a:lnTo>
                      <a:pt x="122" y="198"/>
                    </a:lnTo>
                    <a:lnTo>
                      <a:pt x="113" y="205"/>
                    </a:lnTo>
                    <a:lnTo>
                      <a:pt x="108" y="212"/>
                    </a:lnTo>
                    <a:lnTo>
                      <a:pt x="127" y="219"/>
                    </a:lnTo>
                    <a:lnTo>
                      <a:pt x="139" y="215"/>
                    </a:lnTo>
                    <a:lnTo>
                      <a:pt x="146" y="205"/>
                    </a:lnTo>
                    <a:lnTo>
                      <a:pt x="156" y="198"/>
                    </a:lnTo>
                    <a:lnTo>
                      <a:pt x="158" y="200"/>
                    </a:lnTo>
                    <a:lnTo>
                      <a:pt x="153" y="215"/>
                    </a:lnTo>
                    <a:lnTo>
                      <a:pt x="139" y="224"/>
                    </a:lnTo>
                    <a:lnTo>
                      <a:pt x="125" y="224"/>
                    </a:lnTo>
                    <a:lnTo>
                      <a:pt x="106" y="222"/>
                    </a:lnTo>
                    <a:lnTo>
                      <a:pt x="99" y="217"/>
                    </a:lnTo>
                    <a:lnTo>
                      <a:pt x="92" y="208"/>
                    </a:lnTo>
                    <a:lnTo>
                      <a:pt x="66" y="208"/>
                    </a:lnTo>
                    <a:lnTo>
                      <a:pt x="66" y="217"/>
                    </a:lnTo>
                    <a:lnTo>
                      <a:pt x="73" y="224"/>
                    </a:lnTo>
                    <a:lnTo>
                      <a:pt x="85" y="224"/>
                    </a:lnTo>
                    <a:lnTo>
                      <a:pt x="87" y="233"/>
                    </a:lnTo>
                    <a:lnTo>
                      <a:pt x="75" y="233"/>
                    </a:lnTo>
                    <a:lnTo>
                      <a:pt x="59" y="233"/>
                    </a:lnTo>
                    <a:lnTo>
                      <a:pt x="45" y="238"/>
                    </a:lnTo>
                    <a:lnTo>
                      <a:pt x="40" y="250"/>
                    </a:lnTo>
                    <a:lnTo>
                      <a:pt x="49" y="259"/>
                    </a:lnTo>
                    <a:lnTo>
                      <a:pt x="59" y="250"/>
                    </a:lnTo>
                    <a:lnTo>
                      <a:pt x="66" y="259"/>
                    </a:lnTo>
                    <a:lnTo>
                      <a:pt x="71" y="255"/>
                    </a:lnTo>
                    <a:lnTo>
                      <a:pt x="75" y="259"/>
                    </a:lnTo>
                    <a:lnTo>
                      <a:pt x="87" y="252"/>
                    </a:lnTo>
                    <a:lnTo>
                      <a:pt x="92" y="259"/>
                    </a:lnTo>
                    <a:lnTo>
                      <a:pt x="125" y="259"/>
                    </a:lnTo>
                    <a:lnTo>
                      <a:pt x="130" y="252"/>
                    </a:lnTo>
                    <a:lnTo>
                      <a:pt x="139" y="259"/>
                    </a:lnTo>
                    <a:lnTo>
                      <a:pt x="144" y="252"/>
                    </a:lnTo>
                    <a:lnTo>
                      <a:pt x="158" y="257"/>
                    </a:lnTo>
                    <a:lnTo>
                      <a:pt x="170" y="255"/>
                    </a:lnTo>
                    <a:lnTo>
                      <a:pt x="179" y="259"/>
                    </a:lnTo>
                    <a:lnTo>
                      <a:pt x="179" y="267"/>
                    </a:lnTo>
                    <a:lnTo>
                      <a:pt x="196" y="264"/>
                    </a:lnTo>
                    <a:lnTo>
                      <a:pt x="212" y="259"/>
                    </a:lnTo>
                    <a:lnTo>
                      <a:pt x="229" y="255"/>
                    </a:lnTo>
                    <a:lnTo>
                      <a:pt x="233" y="250"/>
                    </a:lnTo>
                    <a:lnTo>
                      <a:pt x="231" y="238"/>
                    </a:lnTo>
                    <a:lnTo>
                      <a:pt x="229" y="236"/>
                    </a:lnTo>
                    <a:lnTo>
                      <a:pt x="224" y="238"/>
                    </a:lnTo>
                    <a:lnTo>
                      <a:pt x="215" y="245"/>
                    </a:lnTo>
                    <a:lnTo>
                      <a:pt x="212" y="238"/>
                    </a:lnTo>
                    <a:lnTo>
                      <a:pt x="210" y="233"/>
                    </a:lnTo>
                    <a:lnTo>
                      <a:pt x="189" y="233"/>
                    </a:lnTo>
                    <a:lnTo>
                      <a:pt x="172" y="229"/>
                    </a:lnTo>
                    <a:lnTo>
                      <a:pt x="174" y="219"/>
                    </a:lnTo>
                    <a:lnTo>
                      <a:pt x="193" y="224"/>
                    </a:lnTo>
                    <a:lnTo>
                      <a:pt x="219" y="224"/>
                    </a:lnTo>
                    <a:lnTo>
                      <a:pt x="229" y="219"/>
                    </a:lnTo>
                    <a:lnTo>
                      <a:pt x="233" y="205"/>
                    </a:lnTo>
                    <a:lnTo>
                      <a:pt x="264" y="203"/>
                    </a:lnTo>
                    <a:lnTo>
                      <a:pt x="269" y="198"/>
                    </a:lnTo>
                    <a:lnTo>
                      <a:pt x="271" y="196"/>
                    </a:lnTo>
                    <a:lnTo>
                      <a:pt x="278" y="191"/>
                    </a:lnTo>
                    <a:lnTo>
                      <a:pt x="264" y="184"/>
                    </a:lnTo>
                    <a:lnTo>
                      <a:pt x="262" y="179"/>
                    </a:lnTo>
                    <a:lnTo>
                      <a:pt x="281" y="179"/>
                    </a:lnTo>
                    <a:lnTo>
                      <a:pt x="283" y="179"/>
                    </a:lnTo>
                    <a:lnTo>
                      <a:pt x="283" y="172"/>
                    </a:lnTo>
                    <a:lnTo>
                      <a:pt x="267" y="170"/>
                    </a:lnTo>
                    <a:lnTo>
                      <a:pt x="264" y="163"/>
                    </a:lnTo>
                    <a:lnTo>
                      <a:pt x="281" y="163"/>
                    </a:lnTo>
                    <a:lnTo>
                      <a:pt x="288" y="163"/>
                    </a:lnTo>
                    <a:lnTo>
                      <a:pt x="283" y="158"/>
                    </a:lnTo>
                    <a:lnTo>
                      <a:pt x="264" y="158"/>
                    </a:lnTo>
                    <a:lnTo>
                      <a:pt x="250" y="158"/>
                    </a:lnTo>
                    <a:lnTo>
                      <a:pt x="245" y="151"/>
                    </a:lnTo>
                    <a:lnTo>
                      <a:pt x="257" y="146"/>
                    </a:lnTo>
                    <a:lnTo>
                      <a:pt x="276" y="148"/>
                    </a:lnTo>
                    <a:lnTo>
                      <a:pt x="288" y="151"/>
                    </a:lnTo>
                    <a:lnTo>
                      <a:pt x="300" y="146"/>
                    </a:lnTo>
                    <a:lnTo>
                      <a:pt x="307" y="146"/>
                    </a:lnTo>
                    <a:lnTo>
                      <a:pt x="309" y="146"/>
                    </a:lnTo>
                    <a:lnTo>
                      <a:pt x="309" y="144"/>
                    </a:lnTo>
                    <a:lnTo>
                      <a:pt x="309" y="139"/>
                    </a:lnTo>
                    <a:lnTo>
                      <a:pt x="300" y="139"/>
                    </a:lnTo>
                    <a:lnTo>
                      <a:pt x="293" y="134"/>
                    </a:lnTo>
                    <a:lnTo>
                      <a:pt x="300" y="132"/>
                    </a:lnTo>
                    <a:lnTo>
                      <a:pt x="314" y="137"/>
                    </a:lnTo>
                    <a:lnTo>
                      <a:pt x="321" y="141"/>
                    </a:lnTo>
                    <a:lnTo>
                      <a:pt x="337" y="139"/>
                    </a:lnTo>
                    <a:lnTo>
                      <a:pt x="352" y="127"/>
                    </a:lnTo>
                    <a:lnTo>
                      <a:pt x="354" y="115"/>
                    </a:lnTo>
                    <a:lnTo>
                      <a:pt x="368" y="115"/>
                    </a:lnTo>
                    <a:lnTo>
                      <a:pt x="387" y="99"/>
                    </a:lnTo>
                    <a:lnTo>
                      <a:pt x="413" y="92"/>
                    </a:lnTo>
                    <a:lnTo>
                      <a:pt x="429" y="80"/>
                    </a:lnTo>
                    <a:lnTo>
                      <a:pt x="453" y="73"/>
                    </a:lnTo>
                    <a:lnTo>
                      <a:pt x="451" y="68"/>
                    </a:lnTo>
                    <a:lnTo>
                      <a:pt x="437" y="68"/>
                    </a:lnTo>
                    <a:lnTo>
                      <a:pt x="415" y="75"/>
                    </a:lnTo>
                    <a:lnTo>
                      <a:pt x="385" y="78"/>
                    </a:lnTo>
                    <a:lnTo>
                      <a:pt x="404" y="71"/>
                    </a:lnTo>
                    <a:lnTo>
                      <a:pt x="415" y="68"/>
                    </a:lnTo>
                    <a:lnTo>
                      <a:pt x="392" y="66"/>
                    </a:lnTo>
                    <a:lnTo>
                      <a:pt x="399" y="61"/>
                    </a:lnTo>
                    <a:lnTo>
                      <a:pt x="460" y="59"/>
                    </a:lnTo>
                    <a:lnTo>
                      <a:pt x="477" y="52"/>
                    </a:lnTo>
                    <a:lnTo>
                      <a:pt x="503" y="42"/>
                    </a:lnTo>
                    <a:lnTo>
                      <a:pt x="510" y="37"/>
                    </a:lnTo>
                    <a:lnTo>
                      <a:pt x="505" y="28"/>
                    </a:lnTo>
                    <a:lnTo>
                      <a:pt x="479" y="28"/>
                    </a:lnTo>
                    <a:lnTo>
                      <a:pt x="472" y="16"/>
                    </a:lnTo>
                    <a:lnTo>
                      <a:pt x="453" y="16"/>
                    </a:lnTo>
                    <a:lnTo>
                      <a:pt x="427" y="16"/>
                    </a:lnTo>
                    <a:lnTo>
                      <a:pt x="404" y="21"/>
                    </a:lnTo>
                    <a:lnTo>
                      <a:pt x="404" y="16"/>
                    </a:lnTo>
                    <a:lnTo>
                      <a:pt x="422" y="14"/>
                    </a:lnTo>
                    <a:lnTo>
                      <a:pt x="422" y="9"/>
                    </a:lnTo>
                    <a:lnTo>
                      <a:pt x="382" y="7"/>
                    </a:lnTo>
                    <a:lnTo>
                      <a:pt x="366" y="2"/>
                    </a:lnTo>
                    <a:lnTo>
                      <a:pt x="344" y="4"/>
                    </a:lnTo>
                    <a:lnTo>
                      <a:pt x="340" y="12"/>
                    </a:lnTo>
                    <a:lnTo>
                      <a:pt x="333" y="4"/>
                    </a:lnTo>
                    <a:lnTo>
                      <a:pt x="311" y="2"/>
                    </a:lnTo>
                    <a:lnTo>
                      <a:pt x="309" y="12"/>
                    </a:lnTo>
                    <a:lnTo>
                      <a:pt x="316" y="19"/>
                    </a:lnTo>
                    <a:lnTo>
                      <a:pt x="297" y="14"/>
                    </a:lnTo>
                    <a:lnTo>
                      <a:pt x="290" y="4"/>
                    </a:lnTo>
                    <a:lnTo>
                      <a:pt x="245" y="0"/>
                    </a:lnTo>
                    <a:lnTo>
                      <a:pt x="248" y="7"/>
                    </a:lnTo>
                    <a:lnTo>
                      <a:pt x="257" y="16"/>
                    </a:lnTo>
                    <a:lnTo>
                      <a:pt x="264" y="23"/>
                    </a:lnTo>
                    <a:lnTo>
                      <a:pt x="257" y="28"/>
                    </a:lnTo>
                    <a:lnTo>
                      <a:pt x="245" y="19"/>
                    </a:lnTo>
                    <a:lnTo>
                      <a:pt x="238" y="16"/>
                    </a:lnTo>
                    <a:lnTo>
                      <a:pt x="226" y="12"/>
                    </a:lnTo>
                    <a:lnTo>
                      <a:pt x="207" y="9"/>
                    </a:lnTo>
                    <a:lnTo>
                      <a:pt x="193" y="16"/>
                    </a:lnTo>
                    <a:lnTo>
                      <a:pt x="177" y="16"/>
                    </a:lnTo>
                    <a:lnTo>
                      <a:pt x="172" y="19"/>
                    </a:lnTo>
                    <a:lnTo>
                      <a:pt x="158" y="21"/>
                    </a:lnTo>
                    <a:lnTo>
                      <a:pt x="153" y="28"/>
                    </a:lnTo>
                    <a:lnTo>
                      <a:pt x="163" y="35"/>
                    </a:lnTo>
                    <a:lnTo>
                      <a:pt x="174" y="42"/>
                    </a:lnTo>
                    <a:lnTo>
                      <a:pt x="156" y="40"/>
                    </a:lnTo>
                    <a:lnTo>
                      <a:pt x="137" y="37"/>
                    </a:lnTo>
                    <a:lnTo>
                      <a:pt x="122" y="30"/>
                    </a:lnTo>
                    <a:lnTo>
                      <a:pt x="106" y="30"/>
                    </a:lnTo>
                    <a:lnTo>
                      <a:pt x="104" y="37"/>
                    </a:lnTo>
                    <a:lnTo>
                      <a:pt x="111" y="49"/>
                    </a:lnTo>
                    <a:lnTo>
                      <a:pt x="99" y="49"/>
                    </a:lnTo>
                    <a:lnTo>
                      <a:pt x="85" y="49"/>
                    </a:lnTo>
                    <a:lnTo>
                      <a:pt x="75" y="45"/>
                    </a:lnTo>
                    <a:lnTo>
                      <a:pt x="56" y="45"/>
                    </a:lnTo>
                    <a:lnTo>
                      <a:pt x="49" y="49"/>
                    </a:lnTo>
                    <a:lnTo>
                      <a:pt x="37" y="54"/>
                    </a:lnTo>
                    <a:lnTo>
                      <a:pt x="14" y="54"/>
                    </a:lnTo>
                    <a:lnTo>
                      <a:pt x="0" y="63"/>
                    </a:lnTo>
                    <a:lnTo>
                      <a:pt x="16" y="63"/>
                    </a:lnTo>
                    <a:lnTo>
                      <a:pt x="21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0"/>
              <p:cNvSpPr>
                <a:spLocks/>
              </p:cNvSpPr>
              <p:nvPr/>
            </p:nvSpPr>
            <p:spPr bwMode="auto">
              <a:xfrm>
                <a:off x="2358608" y="2510272"/>
                <a:ext cx="125713" cy="114876"/>
              </a:xfrm>
              <a:custGeom>
                <a:avLst/>
                <a:gdLst>
                  <a:gd name="T0" fmla="*/ 111 w 116"/>
                  <a:gd name="T1" fmla="*/ 71 h 106"/>
                  <a:gd name="T2" fmla="*/ 104 w 116"/>
                  <a:gd name="T3" fmla="*/ 68 h 106"/>
                  <a:gd name="T4" fmla="*/ 95 w 116"/>
                  <a:gd name="T5" fmla="*/ 57 h 106"/>
                  <a:gd name="T6" fmla="*/ 97 w 116"/>
                  <a:gd name="T7" fmla="*/ 50 h 106"/>
                  <a:gd name="T8" fmla="*/ 90 w 116"/>
                  <a:gd name="T9" fmla="*/ 47 h 106"/>
                  <a:gd name="T10" fmla="*/ 85 w 116"/>
                  <a:gd name="T11" fmla="*/ 40 h 106"/>
                  <a:gd name="T12" fmla="*/ 76 w 116"/>
                  <a:gd name="T13" fmla="*/ 47 h 106"/>
                  <a:gd name="T14" fmla="*/ 64 w 116"/>
                  <a:gd name="T15" fmla="*/ 35 h 106"/>
                  <a:gd name="T16" fmla="*/ 62 w 116"/>
                  <a:gd name="T17" fmla="*/ 21 h 106"/>
                  <a:gd name="T18" fmla="*/ 64 w 116"/>
                  <a:gd name="T19" fmla="*/ 9 h 106"/>
                  <a:gd name="T20" fmla="*/ 69 w 116"/>
                  <a:gd name="T21" fmla="*/ 0 h 106"/>
                  <a:gd name="T22" fmla="*/ 57 w 116"/>
                  <a:gd name="T23" fmla="*/ 7 h 106"/>
                  <a:gd name="T24" fmla="*/ 43 w 116"/>
                  <a:gd name="T25" fmla="*/ 21 h 106"/>
                  <a:gd name="T26" fmla="*/ 31 w 116"/>
                  <a:gd name="T27" fmla="*/ 38 h 106"/>
                  <a:gd name="T28" fmla="*/ 24 w 116"/>
                  <a:gd name="T29" fmla="*/ 47 h 106"/>
                  <a:gd name="T30" fmla="*/ 17 w 116"/>
                  <a:gd name="T31" fmla="*/ 54 h 106"/>
                  <a:gd name="T32" fmla="*/ 3 w 116"/>
                  <a:gd name="T33" fmla="*/ 71 h 106"/>
                  <a:gd name="T34" fmla="*/ 0 w 116"/>
                  <a:gd name="T35" fmla="*/ 85 h 106"/>
                  <a:gd name="T36" fmla="*/ 31 w 116"/>
                  <a:gd name="T37" fmla="*/ 87 h 106"/>
                  <a:gd name="T38" fmla="*/ 62 w 116"/>
                  <a:gd name="T39" fmla="*/ 83 h 106"/>
                  <a:gd name="T40" fmla="*/ 62 w 116"/>
                  <a:gd name="T41" fmla="*/ 94 h 106"/>
                  <a:gd name="T42" fmla="*/ 74 w 116"/>
                  <a:gd name="T43" fmla="*/ 99 h 106"/>
                  <a:gd name="T44" fmla="*/ 76 w 116"/>
                  <a:gd name="T45" fmla="*/ 92 h 106"/>
                  <a:gd name="T46" fmla="*/ 81 w 116"/>
                  <a:gd name="T47" fmla="*/ 87 h 106"/>
                  <a:gd name="T48" fmla="*/ 90 w 116"/>
                  <a:gd name="T49" fmla="*/ 94 h 106"/>
                  <a:gd name="T50" fmla="*/ 97 w 116"/>
                  <a:gd name="T51" fmla="*/ 106 h 106"/>
                  <a:gd name="T52" fmla="*/ 111 w 116"/>
                  <a:gd name="T53" fmla="*/ 101 h 106"/>
                  <a:gd name="T54" fmla="*/ 116 w 116"/>
                  <a:gd name="T55" fmla="*/ 92 h 106"/>
                  <a:gd name="T56" fmla="*/ 114 w 116"/>
                  <a:gd name="T57" fmla="*/ 78 h 106"/>
                  <a:gd name="T58" fmla="*/ 111 w 116"/>
                  <a:gd name="T59" fmla="*/ 7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" h="106">
                    <a:moveTo>
                      <a:pt x="111" y="71"/>
                    </a:moveTo>
                    <a:lnTo>
                      <a:pt x="104" y="68"/>
                    </a:lnTo>
                    <a:lnTo>
                      <a:pt x="95" y="57"/>
                    </a:lnTo>
                    <a:lnTo>
                      <a:pt x="97" y="50"/>
                    </a:lnTo>
                    <a:lnTo>
                      <a:pt x="90" y="47"/>
                    </a:lnTo>
                    <a:lnTo>
                      <a:pt x="85" y="40"/>
                    </a:lnTo>
                    <a:lnTo>
                      <a:pt x="76" y="47"/>
                    </a:lnTo>
                    <a:lnTo>
                      <a:pt x="64" y="35"/>
                    </a:lnTo>
                    <a:lnTo>
                      <a:pt x="62" y="21"/>
                    </a:lnTo>
                    <a:lnTo>
                      <a:pt x="64" y="9"/>
                    </a:lnTo>
                    <a:lnTo>
                      <a:pt x="69" y="0"/>
                    </a:lnTo>
                    <a:lnTo>
                      <a:pt x="57" y="7"/>
                    </a:lnTo>
                    <a:lnTo>
                      <a:pt x="43" y="21"/>
                    </a:lnTo>
                    <a:lnTo>
                      <a:pt x="31" y="38"/>
                    </a:lnTo>
                    <a:lnTo>
                      <a:pt x="24" y="47"/>
                    </a:lnTo>
                    <a:lnTo>
                      <a:pt x="17" y="54"/>
                    </a:lnTo>
                    <a:lnTo>
                      <a:pt x="3" y="71"/>
                    </a:lnTo>
                    <a:lnTo>
                      <a:pt x="0" y="85"/>
                    </a:lnTo>
                    <a:lnTo>
                      <a:pt x="31" y="87"/>
                    </a:lnTo>
                    <a:lnTo>
                      <a:pt x="62" y="83"/>
                    </a:lnTo>
                    <a:lnTo>
                      <a:pt x="62" y="94"/>
                    </a:lnTo>
                    <a:lnTo>
                      <a:pt x="74" y="99"/>
                    </a:lnTo>
                    <a:lnTo>
                      <a:pt x="76" y="92"/>
                    </a:lnTo>
                    <a:lnTo>
                      <a:pt x="81" y="87"/>
                    </a:lnTo>
                    <a:lnTo>
                      <a:pt x="90" y="94"/>
                    </a:lnTo>
                    <a:lnTo>
                      <a:pt x="97" y="106"/>
                    </a:lnTo>
                    <a:lnTo>
                      <a:pt x="111" y="101"/>
                    </a:lnTo>
                    <a:lnTo>
                      <a:pt x="116" y="92"/>
                    </a:lnTo>
                    <a:lnTo>
                      <a:pt x="114" y="78"/>
                    </a:lnTo>
                    <a:lnTo>
                      <a:pt x="111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1"/>
              <p:cNvSpPr>
                <a:spLocks noEditPoints="1"/>
              </p:cNvSpPr>
              <p:nvPr/>
            </p:nvSpPr>
            <p:spPr bwMode="auto">
              <a:xfrm>
                <a:off x="431731" y="1936978"/>
                <a:ext cx="1994068" cy="1139003"/>
              </a:xfrm>
              <a:custGeom>
                <a:avLst/>
                <a:gdLst>
                  <a:gd name="T0" fmla="*/ 1788 w 1840"/>
                  <a:gd name="T1" fmla="*/ 475 h 1051"/>
                  <a:gd name="T2" fmla="*/ 1760 w 1840"/>
                  <a:gd name="T3" fmla="*/ 432 h 1051"/>
                  <a:gd name="T4" fmla="*/ 1665 w 1840"/>
                  <a:gd name="T5" fmla="*/ 359 h 1051"/>
                  <a:gd name="T6" fmla="*/ 1538 w 1840"/>
                  <a:gd name="T7" fmla="*/ 269 h 1051"/>
                  <a:gd name="T8" fmla="*/ 1488 w 1840"/>
                  <a:gd name="T9" fmla="*/ 373 h 1051"/>
                  <a:gd name="T10" fmla="*/ 1431 w 1840"/>
                  <a:gd name="T11" fmla="*/ 527 h 1051"/>
                  <a:gd name="T12" fmla="*/ 1282 w 1840"/>
                  <a:gd name="T13" fmla="*/ 401 h 1051"/>
                  <a:gd name="T14" fmla="*/ 1261 w 1840"/>
                  <a:gd name="T15" fmla="*/ 241 h 1051"/>
                  <a:gd name="T16" fmla="*/ 1292 w 1840"/>
                  <a:gd name="T17" fmla="*/ 187 h 1051"/>
                  <a:gd name="T18" fmla="*/ 1375 w 1840"/>
                  <a:gd name="T19" fmla="*/ 151 h 1051"/>
                  <a:gd name="T20" fmla="*/ 1351 w 1840"/>
                  <a:gd name="T21" fmla="*/ 64 h 1051"/>
                  <a:gd name="T22" fmla="*/ 1290 w 1840"/>
                  <a:gd name="T23" fmla="*/ 97 h 1051"/>
                  <a:gd name="T24" fmla="*/ 1188 w 1840"/>
                  <a:gd name="T25" fmla="*/ 2 h 1051"/>
                  <a:gd name="T26" fmla="*/ 1188 w 1840"/>
                  <a:gd name="T27" fmla="*/ 142 h 1051"/>
                  <a:gd name="T28" fmla="*/ 1082 w 1840"/>
                  <a:gd name="T29" fmla="*/ 123 h 1051"/>
                  <a:gd name="T30" fmla="*/ 879 w 1840"/>
                  <a:gd name="T31" fmla="*/ 123 h 1051"/>
                  <a:gd name="T32" fmla="*/ 690 w 1840"/>
                  <a:gd name="T33" fmla="*/ 68 h 1051"/>
                  <a:gd name="T34" fmla="*/ 484 w 1840"/>
                  <a:gd name="T35" fmla="*/ 80 h 1051"/>
                  <a:gd name="T36" fmla="*/ 213 w 1840"/>
                  <a:gd name="T37" fmla="*/ 12 h 1051"/>
                  <a:gd name="T38" fmla="*/ 24 w 1840"/>
                  <a:gd name="T39" fmla="*/ 76 h 1051"/>
                  <a:gd name="T40" fmla="*/ 123 w 1840"/>
                  <a:gd name="T41" fmla="*/ 142 h 1051"/>
                  <a:gd name="T42" fmla="*/ 21 w 1840"/>
                  <a:gd name="T43" fmla="*/ 184 h 1051"/>
                  <a:gd name="T44" fmla="*/ 61 w 1840"/>
                  <a:gd name="T45" fmla="*/ 238 h 1051"/>
                  <a:gd name="T46" fmla="*/ 59 w 1840"/>
                  <a:gd name="T47" fmla="*/ 323 h 1051"/>
                  <a:gd name="T48" fmla="*/ 154 w 1840"/>
                  <a:gd name="T49" fmla="*/ 354 h 1051"/>
                  <a:gd name="T50" fmla="*/ 87 w 1840"/>
                  <a:gd name="T51" fmla="*/ 425 h 1051"/>
                  <a:gd name="T52" fmla="*/ 161 w 1840"/>
                  <a:gd name="T53" fmla="*/ 401 h 1051"/>
                  <a:gd name="T54" fmla="*/ 286 w 1840"/>
                  <a:gd name="T55" fmla="*/ 288 h 1051"/>
                  <a:gd name="T56" fmla="*/ 307 w 1840"/>
                  <a:gd name="T57" fmla="*/ 321 h 1051"/>
                  <a:gd name="T58" fmla="*/ 432 w 1840"/>
                  <a:gd name="T59" fmla="*/ 323 h 1051"/>
                  <a:gd name="T60" fmla="*/ 546 w 1840"/>
                  <a:gd name="T61" fmla="*/ 364 h 1051"/>
                  <a:gd name="T62" fmla="*/ 624 w 1840"/>
                  <a:gd name="T63" fmla="*/ 444 h 1051"/>
                  <a:gd name="T64" fmla="*/ 652 w 1840"/>
                  <a:gd name="T65" fmla="*/ 515 h 1051"/>
                  <a:gd name="T66" fmla="*/ 742 w 1840"/>
                  <a:gd name="T67" fmla="*/ 593 h 1051"/>
                  <a:gd name="T68" fmla="*/ 720 w 1840"/>
                  <a:gd name="T69" fmla="*/ 640 h 1051"/>
                  <a:gd name="T70" fmla="*/ 749 w 1840"/>
                  <a:gd name="T71" fmla="*/ 836 h 1051"/>
                  <a:gd name="T72" fmla="*/ 973 w 1840"/>
                  <a:gd name="T73" fmla="*/ 935 h 1051"/>
                  <a:gd name="T74" fmla="*/ 1124 w 1840"/>
                  <a:gd name="T75" fmla="*/ 1011 h 1051"/>
                  <a:gd name="T76" fmla="*/ 1214 w 1840"/>
                  <a:gd name="T77" fmla="*/ 968 h 1051"/>
                  <a:gd name="T78" fmla="*/ 1285 w 1840"/>
                  <a:gd name="T79" fmla="*/ 952 h 1051"/>
                  <a:gd name="T80" fmla="*/ 1401 w 1840"/>
                  <a:gd name="T81" fmla="*/ 1015 h 1051"/>
                  <a:gd name="T82" fmla="*/ 1434 w 1840"/>
                  <a:gd name="T83" fmla="*/ 919 h 1051"/>
                  <a:gd name="T84" fmla="*/ 1504 w 1840"/>
                  <a:gd name="T85" fmla="*/ 815 h 1051"/>
                  <a:gd name="T86" fmla="*/ 1523 w 1840"/>
                  <a:gd name="T87" fmla="*/ 782 h 1051"/>
                  <a:gd name="T88" fmla="*/ 1604 w 1840"/>
                  <a:gd name="T89" fmla="*/ 704 h 1051"/>
                  <a:gd name="T90" fmla="*/ 1686 w 1840"/>
                  <a:gd name="T91" fmla="*/ 668 h 1051"/>
                  <a:gd name="T92" fmla="*/ 1771 w 1840"/>
                  <a:gd name="T93" fmla="*/ 652 h 1051"/>
                  <a:gd name="T94" fmla="*/ 1689 w 1840"/>
                  <a:gd name="T95" fmla="*/ 602 h 1051"/>
                  <a:gd name="T96" fmla="*/ 1594 w 1840"/>
                  <a:gd name="T97" fmla="*/ 623 h 1051"/>
                  <a:gd name="T98" fmla="*/ 510 w 1840"/>
                  <a:gd name="T99" fmla="*/ 340 h 1051"/>
                  <a:gd name="T100" fmla="*/ 1367 w 1840"/>
                  <a:gd name="T101" fmla="*/ 652 h 1051"/>
                  <a:gd name="T102" fmla="*/ 1313 w 1840"/>
                  <a:gd name="T103" fmla="*/ 708 h 1051"/>
                  <a:gd name="T104" fmla="*/ 1372 w 1840"/>
                  <a:gd name="T105" fmla="*/ 640 h 1051"/>
                  <a:gd name="T106" fmla="*/ 1247 w 1840"/>
                  <a:gd name="T107" fmla="*/ 626 h 1051"/>
                  <a:gd name="T108" fmla="*/ 1358 w 1840"/>
                  <a:gd name="T109" fmla="*/ 607 h 1051"/>
                  <a:gd name="T110" fmla="*/ 1422 w 1840"/>
                  <a:gd name="T111" fmla="*/ 673 h 1051"/>
                  <a:gd name="T112" fmla="*/ 1486 w 1840"/>
                  <a:gd name="T113" fmla="*/ 701 h 1051"/>
                  <a:gd name="T114" fmla="*/ 1398 w 1840"/>
                  <a:gd name="T115" fmla="*/ 730 h 1051"/>
                  <a:gd name="T116" fmla="*/ 1497 w 1840"/>
                  <a:gd name="T117" fmla="*/ 685 h 1051"/>
                  <a:gd name="T118" fmla="*/ 1597 w 1840"/>
                  <a:gd name="T119" fmla="*/ 659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40" h="1051">
                    <a:moveTo>
                      <a:pt x="1774" y="555"/>
                    </a:moveTo>
                    <a:lnTo>
                      <a:pt x="1790" y="541"/>
                    </a:lnTo>
                    <a:lnTo>
                      <a:pt x="1800" y="531"/>
                    </a:lnTo>
                    <a:lnTo>
                      <a:pt x="1821" y="531"/>
                    </a:lnTo>
                    <a:lnTo>
                      <a:pt x="1830" y="524"/>
                    </a:lnTo>
                    <a:lnTo>
                      <a:pt x="1840" y="517"/>
                    </a:lnTo>
                    <a:lnTo>
                      <a:pt x="1840" y="501"/>
                    </a:lnTo>
                    <a:lnTo>
                      <a:pt x="1840" y="484"/>
                    </a:lnTo>
                    <a:lnTo>
                      <a:pt x="1826" y="477"/>
                    </a:lnTo>
                    <a:lnTo>
                      <a:pt x="1821" y="477"/>
                    </a:lnTo>
                    <a:lnTo>
                      <a:pt x="1819" y="477"/>
                    </a:lnTo>
                    <a:lnTo>
                      <a:pt x="1814" y="468"/>
                    </a:lnTo>
                    <a:lnTo>
                      <a:pt x="1804" y="470"/>
                    </a:lnTo>
                    <a:lnTo>
                      <a:pt x="1788" y="475"/>
                    </a:lnTo>
                    <a:lnTo>
                      <a:pt x="1771" y="484"/>
                    </a:lnTo>
                    <a:lnTo>
                      <a:pt x="1769" y="484"/>
                    </a:lnTo>
                    <a:lnTo>
                      <a:pt x="1769" y="482"/>
                    </a:lnTo>
                    <a:lnTo>
                      <a:pt x="1769" y="479"/>
                    </a:lnTo>
                    <a:lnTo>
                      <a:pt x="1781" y="475"/>
                    </a:lnTo>
                    <a:lnTo>
                      <a:pt x="1788" y="470"/>
                    </a:lnTo>
                    <a:lnTo>
                      <a:pt x="1804" y="463"/>
                    </a:lnTo>
                    <a:lnTo>
                      <a:pt x="1807" y="456"/>
                    </a:lnTo>
                    <a:lnTo>
                      <a:pt x="1800" y="456"/>
                    </a:lnTo>
                    <a:lnTo>
                      <a:pt x="1788" y="451"/>
                    </a:lnTo>
                    <a:lnTo>
                      <a:pt x="1771" y="446"/>
                    </a:lnTo>
                    <a:lnTo>
                      <a:pt x="1762" y="442"/>
                    </a:lnTo>
                    <a:lnTo>
                      <a:pt x="1762" y="434"/>
                    </a:lnTo>
                    <a:lnTo>
                      <a:pt x="1760" y="432"/>
                    </a:lnTo>
                    <a:lnTo>
                      <a:pt x="1743" y="420"/>
                    </a:lnTo>
                    <a:lnTo>
                      <a:pt x="1741" y="413"/>
                    </a:lnTo>
                    <a:lnTo>
                      <a:pt x="1748" y="406"/>
                    </a:lnTo>
                    <a:lnTo>
                      <a:pt x="1743" y="392"/>
                    </a:lnTo>
                    <a:lnTo>
                      <a:pt x="1741" y="380"/>
                    </a:lnTo>
                    <a:lnTo>
                      <a:pt x="1731" y="373"/>
                    </a:lnTo>
                    <a:lnTo>
                      <a:pt x="1729" y="366"/>
                    </a:lnTo>
                    <a:lnTo>
                      <a:pt x="1715" y="347"/>
                    </a:lnTo>
                    <a:lnTo>
                      <a:pt x="1703" y="331"/>
                    </a:lnTo>
                    <a:lnTo>
                      <a:pt x="1696" y="316"/>
                    </a:lnTo>
                    <a:lnTo>
                      <a:pt x="1689" y="323"/>
                    </a:lnTo>
                    <a:lnTo>
                      <a:pt x="1682" y="333"/>
                    </a:lnTo>
                    <a:lnTo>
                      <a:pt x="1682" y="347"/>
                    </a:lnTo>
                    <a:lnTo>
                      <a:pt x="1665" y="359"/>
                    </a:lnTo>
                    <a:lnTo>
                      <a:pt x="1651" y="371"/>
                    </a:lnTo>
                    <a:lnTo>
                      <a:pt x="1639" y="366"/>
                    </a:lnTo>
                    <a:lnTo>
                      <a:pt x="1630" y="357"/>
                    </a:lnTo>
                    <a:lnTo>
                      <a:pt x="1618" y="354"/>
                    </a:lnTo>
                    <a:lnTo>
                      <a:pt x="1618" y="347"/>
                    </a:lnTo>
                    <a:lnTo>
                      <a:pt x="1611" y="331"/>
                    </a:lnTo>
                    <a:lnTo>
                      <a:pt x="1611" y="316"/>
                    </a:lnTo>
                    <a:lnTo>
                      <a:pt x="1615" y="307"/>
                    </a:lnTo>
                    <a:lnTo>
                      <a:pt x="1594" y="302"/>
                    </a:lnTo>
                    <a:lnTo>
                      <a:pt x="1578" y="293"/>
                    </a:lnTo>
                    <a:lnTo>
                      <a:pt x="1571" y="281"/>
                    </a:lnTo>
                    <a:lnTo>
                      <a:pt x="1556" y="269"/>
                    </a:lnTo>
                    <a:lnTo>
                      <a:pt x="1542" y="262"/>
                    </a:lnTo>
                    <a:lnTo>
                      <a:pt x="1538" y="269"/>
                    </a:lnTo>
                    <a:lnTo>
                      <a:pt x="1523" y="272"/>
                    </a:lnTo>
                    <a:lnTo>
                      <a:pt x="1512" y="269"/>
                    </a:lnTo>
                    <a:lnTo>
                      <a:pt x="1495" y="264"/>
                    </a:lnTo>
                    <a:lnTo>
                      <a:pt x="1476" y="264"/>
                    </a:lnTo>
                    <a:lnTo>
                      <a:pt x="1471" y="279"/>
                    </a:lnTo>
                    <a:lnTo>
                      <a:pt x="1483" y="290"/>
                    </a:lnTo>
                    <a:lnTo>
                      <a:pt x="1478" y="309"/>
                    </a:lnTo>
                    <a:lnTo>
                      <a:pt x="1481" y="321"/>
                    </a:lnTo>
                    <a:lnTo>
                      <a:pt x="1483" y="333"/>
                    </a:lnTo>
                    <a:lnTo>
                      <a:pt x="1471" y="347"/>
                    </a:lnTo>
                    <a:lnTo>
                      <a:pt x="1467" y="352"/>
                    </a:lnTo>
                    <a:lnTo>
                      <a:pt x="1464" y="359"/>
                    </a:lnTo>
                    <a:lnTo>
                      <a:pt x="1474" y="366"/>
                    </a:lnTo>
                    <a:lnTo>
                      <a:pt x="1488" y="373"/>
                    </a:lnTo>
                    <a:lnTo>
                      <a:pt x="1497" y="392"/>
                    </a:lnTo>
                    <a:lnTo>
                      <a:pt x="1500" y="416"/>
                    </a:lnTo>
                    <a:lnTo>
                      <a:pt x="1488" y="430"/>
                    </a:lnTo>
                    <a:lnTo>
                      <a:pt x="1478" y="442"/>
                    </a:lnTo>
                    <a:lnTo>
                      <a:pt x="1455" y="449"/>
                    </a:lnTo>
                    <a:lnTo>
                      <a:pt x="1448" y="453"/>
                    </a:lnTo>
                    <a:lnTo>
                      <a:pt x="1455" y="475"/>
                    </a:lnTo>
                    <a:lnTo>
                      <a:pt x="1460" y="489"/>
                    </a:lnTo>
                    <a:lnTo>
                      <a:pt x="1467" y="510"/>
                    </a:lnTo>
                    <a:lnTo>
                      <a:pt x="1464" y="517"/>
                    </a:lnTo>
                    <a:lnTo>
                      <a:pt x="1460" y="527"/>
                    </a:lnTo>
                    <a:lnTo>
                      <a:pt x="1445" y="536"/>
                    </a:lnTo>
                    <a:lnTo>
                      <a:pt x="1436" y="531"/>
                    </a:lnTo>
                    <a:lnTo>
                      <a:pt x="1431" y="527"/>
                    </a:lnTo>
                    <a:lnTo>
                      <a:pt x="1417" y="512"/>
                    </a:lnTo>
                    <a:lnTo>
                      <a:pt x="1405" y="496"/>
                    </a:lnTo>
                    <a:lnTo>
                      <a:pt x="1405" y="489"/>
                    </a:lnTo>
                    <a:lnTo>
                      <a:pt x="1405" y="482"/>
                    </a:lnTo>
                    <a:lnTo>
                      <a:pt x="1405" y="468"/>
                    </a:lnTo>
                    <a:lnTo>
                      <a:pt x="1401" y="444"/>
                    </a:lnTo>
                    <a:lnTo>
                      <a:pt x="1389" y="444"/>
                    </a:lnTo>
                    <a:lnTo>
                      <a:pt x="1377" y="442"/>
                    </a:lnTo>
                    <a:lnTo>
                      <a:pt x="1367" y="439"/>
                    </a:lnTo>
                    <a:lnTo>
                      <a:pt x="1358" y="439"/>
                    </a:lnTo>
                    <a:lnTo>
                      <a:pt x="1334" y="432"/>
                    </a:lnTo>
                    <a:lnTo>
                      <a:pt x="1316" y="420"/>
                    </a:lnTo>
                    <a:lnTo>
                      <a:pt x="1299" y="404"/>
                    </a:lnTo>
                    <a:lnTo>
                      <a:pt x="1282" y="401"/>
                    </a:lnTo>
                    <a:lnTo>
                      <a:pt x="1268" y="394"/>
                    </a:lnTo>
                    <a:lnTo>
                      <a:pt x="1249" y="394"/>
                    </a:lnTo>
                    <a:lnTo>
                      <a:pt x="1235" y="399"/>
                    </a:lnTo>
                    <a:lnTo>
                      <a:pt x="1226" y="371"/>
                    </a:lnTo>
                    <a:lnTo>
                      <a:pt x="1223" y="364"/>
                    </a:lnTo>
                    <a:lnTo>
                      <a:pt x="1214" y="361"/>
                    </a:lnTo>
                    <a:lnTo>
                      <a:pt x="1205" y="361"/>
                    </a:lnTo>
                    <a:lnTo>
                      <a:pt x="1202" y="354"/>
                    </a:lnTo>
                    <a:lnTo>
                      <a:pt x="1200" y="352"/>
                    </a:lnTo>
                    <a:lnTo>
                      <a:pt x="1207" y="307"/>
                    </a:lnTo>
                    <a:lnTo>
                      <a:pt x="1223" y="274"/>
                    </a:lnTo>
                    <a:lnTo>
                      <a:pt x="1245" y="255"/>
                    </a:lnTo>
                    <a:lnTo>
                      <a:pt x="1264" y="250"/>
                    </a:lnTo>
                    <a:lnTo>
                      <a:pt x="1261" y="241"/>
                    </a:lnTo>
                    <a:lnTo>
                      <a:pt x="1245" y="234"/>
                    </a:lnTo>
                    <a:lnTo>
                      <a:pt x="1240" y="227"/>
                    </a:lnTo>
                    <a:lnTo>
                      <a:pt x="1252" y="231"/>
                    </a:lnTo>
                    <a:lnTo>
                      <a:pt x="1273" y="229"/>
                    </a:lnTo>
                    <a:lnTo>
                      <a:pt x="1273" y="220"/>
                    </a:lnTo>
                    <a:lnTo>
                      <a:pt x="1280" y="224"/>
                    </a:lnTo>
                    <a:lnTo>
                      <a:pt x="1290" y="224"/>
                    </a:lnTo>
                    <a:lnTo>
                      <a:pt x="1299" y="222"/>
                    </a:lnTo>
                    <a:lnTo>
                      <a:pt x="1311" y="215"/>
                    </a:lnTo>
                    <a:lnTo>
                      <a:pt x="1318" y="203"/>
                    </a:lnTo>
                    <a:lnTo>
                      <a:pt x="1325" y="191"/>
                    </a:lnTo>
                    <a:lnTo>
                      <a:pt x="1311" y="191"/>
                    </a:lnTo>
                    <a:lnTo>
                      <a:pt x="1304" y="189"/>
                    </a:lnTo>
                    <a:lnTo>
                      <a:pt x="1292" y="187"/>
                    </a:lnTo>
                    <a:lnTo>
                      <a:pt x="1285" y="182"/>
                    </a:lnTo>
                    <a:lnTo>
                      <a:pt x="1280" y="172"/>
                    </a:lnTo>
                    <a:lnTo>
                      <a:pt x="1292" y="175"/>
                    </a:lnTo>
                    <a:lnTo>
                      <a:pt x="1304" y="184"/>
                    </a:lnTo>
                    <a:lnTo>
                      <a:pt x="1316" y="187"/>
                    </a:lnTo>
                    <a:lnTo>
                      <a:pt x="1327" y="184"/>
                    </a:lnTo>
                    <a:lnTo>
                      <a:pt x="1334" y="175"/>
                    </a:lnTo>
                    <a:lnTo>
                      <a:pt x="1341" y="165"/>
                    </a:lnTo>
                    <a:lnTo>
                      <a:pt x="1334" y="158"/>
                    </a:lnTo>
                    <a:lnTo>
                      <a:pt x="1339" y="151"/>
                    </a:lnTo>
                    <a:lnTo>
                      <a:pt x="1349" y="151"/>
                    </a:lnTo>
                    <a:lnTo>
                      <a:pt x="1363" y="165"/>
                    </a:lnTo>
                    <a:lnTo>
                      <a:pt x="1370" y="161"/>
                    </a:lnTo>
                    <a:lnTo>
                      <a:pt x="1375" y="151"/>
                    </a:lnTo>
                    <a:lnTo>
                      <a:pt x="1389" y="161"/>
                    </a:lnTo>
                    <a:lnTo>
                      <a:pt x="1398" y="153"/>
                    </a:lnTo>
                    <a:lnTo>
                      <a:pt x="1412" y="144"/>
                    </a:lnTo>
                    <a:lnTo>
                      <a:pt x="1419" y="132"/>
                    </a:lnTo>
                    <a:lnTo>
                      <a:pt x="1415" y="120"/>
                    </a:lnTo>
                    <a:lnTo>
                      <a:pt x="1408" y="111"/>
                    </a:lnTo>
                    <a:lnTo>
                      <a:pt x="1405" y="102"/>
                    </a:lnTo>
                    <a:lnTo>
                      <a:pt x="1415" y="99"/>
                    </a:lnTo>
                    <a:lnTo>
                      <a:pt x="1419" y="94"/>
                    </a:lnTo>
                    <a:lnTo>
                      <a:pt x="1410" y="80"/>
                    </a:lnTo>
                    <a:lnTo>
                      <a:pt x="1396" y="68"/>
                    </a:lnTo>
                    <a:lnTo>
                      <a:pt x="1372" y="61"/>
                    </a:lnTo>
                    <a:lnTo>
                      <a:pt x="1353" y="59"/>
                    </a:lnTo>
                    <a:lnTo>
                      <a:pt x="1351" y="64"/>
                    </a:lnTo>
                    <a:lnTo>
                      <a:pt x="1358" y="78"/>
                    </a:lnTo>
                    <a:lnTo>
                      <a:pt x="1360" y="85"/>
                    </a:lnTo>
                    <a:lnTo>
                      <a:pt x="1346" y="94"/>
                    </a:lnTo>
                    <a:lnTo>
                      <a:pt x="1346" y="111"/>
                    </a:lnTo>
                    <a:lnTo>
                      <a:pt x="1337" y="125"/>
                    </a:lnTo>
                    <a:lnTo>
                      <a:pt x="1330" y="132"/>
                    </a:lnTo>
                    <a:lnTo>
                      <a:pt x="1313" y="125"/>
                    </a:lnTo>
                    <a:lnTo>
                      <a:pt x="1304" y="118"/>
                    </a:lnTo>
                    <a:lnTo>
                      <a:pt x="1306" y="104"/>
                    </a:lnTo>
                    <a:lnTo>
                      <a:pt x="1311" y="94"/>
                    </a:lnTo>
                    <a:lnTo>
                      <a:pt x="1301" y="83"/>
                    </a:lnTo>
                    <a:lnTo>
                      <a:pt x="1290" y="78"/>
                    </a:lnTo>
                    <a:lnTo>
                      <a:pt x="1282" y="85"/>
                    </a:lnTo>
                    <a:lnTo>
                      <a:pt x="1290" y="97"/>
                    </a:lnTo>
                    <a:lnTo>
                      <a:pt x="1280" y="104"/>
                    </a:lnTo>
                    <a:lnTo>
                      <a:pt x="1271" y="99"/>
                    </a:lnTo>
                    <a:lnTo>
                      <a:pt x="1264" y="83"/>
                    </a:lnTo>
                    <a:lnTo>
                      <a:pt x="1261" y="66"/>
                    </a:lnTo>
                    <a:lnTo>
                      <a:pt x="1254" y="64"/>
                    </a:lnTo>
                    <a:lnTo>
                      <a:pt x="1240" y="66"/>
                    </a:lnTo>
                    <a:lnTo>
                      <a:pt x="1238" y="57"/>
                    </a:lnTo>
                    <a:lnTo>
                      <a:pt x="1242" y="50"/>
                    </a:lnTo>
                    <a:lnTo>
                      <a:pt x="1240" y="42"/>
                    </a:lnTo>
                    <a:lnTo>
                      <a:pt x="1230" y="26"/>
                    </a:lnTo>
                    <a:lnTo>
                      <a:pt x="1228" y="21"/>
                    </a:lnTo>
                    <a:lnTo>
                      <a:pt x="1216" y="2"/>
                    </a:lnTo>
                    <a:lnTo>
                      <a:pt x="1197" y="0"/>
                    </a:lnTo>
                    <a:lnTo>
                      <a:pt x="1188" y="2"/>
                    </a:lnTo>
                    <a:lnTo>
                      <a:pt x="1183" y="12"/>
                    </a:lnTo>
                    <a:lnTo>
                      <a:pt x="1171" y="12"/>
                    </a:lnTo>
                    <a:lnTo>
                      <a:pt x="1169" y="26"/>
                    </a:lnTo>
                    <a:lnTo>
                      <a:pt x="1176" y="33"/>
                    </a:lnTo>
                    <a:lnTo>
                      <a:pt x="1169" y="45"/>
                    </a:lnTo>
                    <a:lnTo>
                      <a:pt x="1171" y="54"/>
                    </a:lnTo>
                    <a:lnTo>
                      <a:pt x="1188" y="61"/>
                    </a:lnTo>
                    <a:lnTo>
                      <a:pt x="1207" y="66"/>
                    </a:lnTo>
                    <a:lnTo>
                      <a:pt x="1216" y="83"/>
                    </a:lnTo>
                    <a:lnTo>
                      <a:pt x="1219" y="94"/>
                    </a:lnTo>
                    <a:lnTo>
                      <a:pt x="1207" y="106"/>
                    </a:lnTo>
                    <a:lnTo>
                      <a:pt x="1188" y="113"/>
                    </a:lnTo>
                    <a:lnTo>
                      <a:pt x="1188" y="125"/>
                    </a:lnTo>
                    <a:lnTo>
                      <a:pt x="1188" y="142"/>
                    </a:lnTo>
                    <a:lnTo>
                      <a:pt x="1181" y="142"/>
                    </a:lnTo>
                    <a:lnTo>
                      <a:pt x="1174" y="132"/>
                    </a:lnTo>
                    <a:lnTo>
                      <a:pt x="1169" y="123"/>
                    </a:lnTo>
                    <a:lnTo>
                      <a:pt x="1171" y="118"/>
                    </a:lnTo>
                    <a:lnTo>
                      <a:pt x="1160" y="104"/>
                    </a:lnTo>
                    <a:lnTo>
                      <a:pt x="1148" y="102"/>
                    </a:lnTo>
                    <a:lnTo>
                      <a:pt x="1141" y="104"/>
                    </a:lnTo>
                    <a:lnTo>
                      <a:pt x="1138" y="111"/>
                    </a:lnTo>
                    <a:lnTo>
                      <a:pt x="1153" y="113"/>
                    </a:lnTo>
                    <a:lnTo>
                      <a:pt x="1157" y="118"/>
                    </a:lnTo>
                    <a:lnTo>
                      <a:pt x="1153" y="123"/>
                    </a:lnTo>
                    <a:lnTo>
                      <a:pt x="1131" y="123"/>
                    </a:lnTo>
                    <a:lnTo>
                      <a:pt x="1108" y="123"/>
                    </a:lnTo>
                    <a:lnTo>
                      <a:pt x="1082" y="123"/>
                    </a:lnTo>
                    <a:lnTo>
                      <a:pt x="1060" y="118"/>
                    </a:lnTo>
                    <a:lnTo>
                      <a:pt x="1037" y="109"/>
                    </a:lnTo>
                    <a:lnTo>
                      <a:pt x="1018" y="99"/>
                    </a:lnTo>
                    <a:lnTo>
                      <a:pt x="994" y="109"/>
                    </a:lnTo>
                    <a:lnTo>
                      <a:pt x="982" y="116"/>
                    </a:lnTo>
                    <a:lnTo>
                      <a:pt x="987" y="125"/>
                    </a:lnTo>
                    <a:lnTo>
                      <a:pt x="992" y="144"/>
                    </a:lnTo>
                    <a:lnTo>
                      <a:pt x="985" y="149"/>
                    </a:lnTo>
                    <a:lnTo>
                      <a:pt x="978" y="137"/>
                    </a:lnTo>
                    <a:lnTo>
                      <a:pt x="959" y="125"/>
                    </a:lnTo>
                    <a:lnTo>
                      <a:pt x="942" y="116"/>
                    </a:lnTo>
                    <a:lnTo>
                      <a:pt x="933" y="120"/>
                    </a:lnTo>
                    <a:lnTo>
                      <a:pt x="909" y="123"/>
                    </a:lnTo>
                    <a:lnTo>
                      <a:pt x="879" y="123"/>
                    </a:lnTo>
                    <a:lnTo>
                      <a:pt x="862" y="116"/>
                    </a:lnTo>
                    <a:lnTo>
                      <a:pt x="864" y="106"/>
                    </a:lnTo>
                    <a:lnTo>
                      <a:pt x="876" y="104"/>
                    </a:lnTo>
                    <a:lnTo>
                      <a:pt x="874" y="97"/>
                    </a:lnTo>
                    <a:lnTo>
                      <a:pt x="855" y="87"/>
                    </a:lnTo>
                    <a:lnTo>
                      <a:pt x="834" y="85"/>
                    </a:lnTo>
                    <a:lnTo>
                      <a:pt x="801" y="76"/>
                    </a:lnTo>
                    <a:lnTo>
                      <a:pt x="777" y="68"/>
                    </a:lnTo>
                    <a:lnTo>
                      <a:pt x="749" y="59"/>
                    </a:lnTo>
                    <a:lnTo>
                      <a:pt x="730" y="64"/>
                    </a:lnTo>
                    <a:lnTo>
                      <a:pt x="716" y="73"/>
                    </a:lnTo>
                    <a:lnTo>
                      <a:pt x="709" y="54"/>
                    </a:lnTo>
                    <a:lnTo>
                      <a:pt x="701" y="52"/>
                    </a:lnTo>
                    <a:lnTo>
                      <a:pt x="690" y="68"/>
                    </a:lnTo>
                    <a:lnTo>
                      <a:pt x="675" y="66"/>
                    </a:lnTo>
                    <a:lnTo>
                      <a:pt x="661" y="47"/>
                    </a:lnTo>
                    <a:lnTo>
                      <a:pt x="652" y="40"/>
                    </a:lnTo>
                    <a:lnTo>
                      <a:pt x="635" y="61"/>
                    </a:lnTo>
                    <a:lnTo>
                      <a:pt x="624" y="59"/>
                    </a:lnTo>
                    <a:lnTo>
                      <a:pt x="621" y="50"/>
                    </a:lnTo>
                    <a:lnTo>
                      <a:pt x="605" y="50"/>
                    </a:lnTo>
                    <a:lnTo>
                      <a:pt x="579" y="61"/>
                    </a:lnTo>
                    <a:lnTo>
                      <a:pt x="555" y="76"/>
                    </a:lnTo>
                    <a:lnTo>
                      <a:pt x="550" y="71"/>
                    </a:lnTo>
                    <a:lnTo>
                      <a:pt x="538" y="64"/>
                    </a:lnTo>
                    <a:lnTo>
                      <a:pt x="520" y="76"/>
                    </a:lnTo>
                    <a:lnTo>
                      <a:pt x="522" y="90"/>
                    </a:lnTo>
                    <a:lnTo>
                      <a:pt x="484" y="80"/>
                    </a:lnTo>
                    <a:lnTo>
                      <a:pt x="453" y="66"/>
                    </a:lnTo>
                    <a:lnTo>
                      <a:pt x="439" y="66"/>
                    </a:lnTo>
                    <a:lnTo>
                      <a:pt x="439" y="54"/>
                    </a:lnTo>
                    <a:lnTo>
                      <a:pt x="418" y="47"/>
                    </a:lnTo>
                    <a:lnTo>
                      <a:pt x="411" y="42"/>
                    </a:lnTo>
                    <a:lnTo>
                      <a:pt x="380" y="47"/>
                    </a:lnTo>
                    <a:lnTo>
                      <a:pt x="359" y="42"/>
                    </a:lnTo>
                    <a:lnTo>
                      <a:pt x="331" y="35"/>
                    </a:lnTo>
                    <a:lnTo>
                      <a:pt x="309" y="28"/>
                    </a:lnTo>
                    <a:lnTo>
                      <a:pt x="279" y="28"/>
                    </a:lnTo>
                    <a:lnTo>
                      <a:pt x="255" y="26"/>
                    </a:lnTo>
                    <a:lnTo>
                      <a:pt x="255" y="21"/>
                    </a:lnTo>
                    <a:lnTo>
                      <a:pt x="222" y="16"/>
                    </a:lnTo>
                    <a:lnTo>
                      <a:pt x="213" y="12"/>
                    </a:lnTo>
                    <a:lnTo>
                      <a:pt x="198" y="19"/>
                    </a:lnTo>
                    <a:lnTo>
                      <a:pt x="194" y="12"/>
                    </a:lnTo>
                    <a:lnTo>
                      <a:pt x="198" y="5"/>
                    </a:lnTo>
                    <a:lnTo>
                      <a:pt x="184" y="2"/>
                    </a:lnTo>
                    <a:lnTo>
                      <a:pt x="165" y="14"/>
                    </a:lnTo>
                    <a:lnTo>
                      <a:pt x="137" y="16"/>
                    </a:lnTo>
                    <a:lnTo>
                      <a:pt x="132" y="26"/>
                    </a:lnTo>
                    <a:lnTo>
                      <a:pt x="125" y="26"/>
                    </a:lnTo>
                    <a:lnTo>
                      <a:pt x="109" y="33"/>
                    </a:lnTo>
                    <a:lnTo>
                      <a:pt x="92" y="33"/>
                    </a:lnTo>
                    <a:lnTo>
                      <a:pt x="78" y="50"/>
                    </a:lnTo>
                    <a:lnTo>
                      <a:pt x="73" y="61"/>
                    </a:lnTo>
                    <a:lnTo>
                      <a:pt x="61" y="73"/>
                    </a:lnTo>
                    <a:lnTo>
                      <a:pt x="24" y="76"/>
                    </a:lnTo>
                    <a:lnTo>
                      <a:pt x="21" y="92"/>
                    </a:lnTo>
                    <a:lnTo>
                      <a:pt x="26" y="99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52" y="111"/>
                    </a:lnTo>
                    <a:lnTo>
                      <a:pt x="61" y="118"/>
                    </a:lnTo>
                    <a:lnTo>
                      <a:pt x="68" y="132"/>
                    </a:lnTo>
                    <a:lnTo>
                      <a:pt x="87" y="127"/>
                    </a:lnTo>
                    <a:lnTo>
                      <a:pt x="97" y="130"/>
                    </a:lnTo>
                    <a:lnTo>
                      <a:pt x="92" y="135"/>
                    </a:lnTo>
                    <a:lnTo>
                      <a:pt x="92" y="142"/>
                    </a:lnTo>
                    <a:lnTo>
                      <a:pt x="106" y="144"/>
                    </a:lnTo>
                    <a:lnTo>
                      <a:pt x="113" y="142"/>
                    </a:lnTo>
                    <a:lnTo>
                      <a:pt x="123" y="142"/>
                    </a:lnTo>
                    <a:lnTo>
                      <a:pt x="118" y="149"/>
                    </a:lnTo>
                    <a:lnTo>
                      <a:pt x="104" y="156"/>
                    </a:lnTo>
                    <a:lnTo>
                      <a:pt x="92" y="158"/>
                    </a:lnTo>
                    <a:lnTo>
                      <a:pt x="76" y="161"/>
                    </a:lnTo>
                    <a:lnTo>
                      <a:pt x="64" y="153"/>
                    </a:lnTo>
                    <a:lnTo>
                      <a:pt x="61" y="144"/>
                    </a:lnTo>
                    <a:lnTo>
                      <a:pt x="54" y="142"/>
                    </a:lnTo>
                    <a:lnTo>
                      <a:pt x="38" y="149"/>
                    </a:lnTo>
                    <a:lnTo>
                      <a:pt x="24" y="153"/>
                    </a:lnTo>
                    <a:lnTo>
                      <a:pt x="9" y="163"/>
                    </a:lnTo>
                    <a:lnTo>
                      <a:pt x="0" y="170"/>
                    </a:lnTo>
                    <a:lnTo>
                      <a:pt x="5" y="179"/>
                    </a:lnTo>
                    <a:lnTo>
                      <a:pt x="21" y="179"/>
                    </a:lnTo>
                    <a:lnTo>
                      <a:pt x="21" y="184"/>
                    </a:lnTo>
                    <a:lnTo>
                      <a:pt x="14" y="191"/>
                    </a:lnTo>
                    <a:lnTo>
                      <a:pt x="24" y="201"/>
                    </a:lnTo>
                    <a:lnTo>
                      <a:pt x="80" y="203"/>
                    </a:lnTo>
                    <a:lnTo>
                      <a:pt x="90" y="196"/>
                    </a:lnTo>
                    <a:lnTo>
                      <a:pt x="97" y="189"/>
                    </a:lnTo>
                    <a:lnTo>
                      <a:pt x="109" y="189"/>
                    </a:lnTo>
                    <a:lnTo>
                      <a:pt x="113" y="194"/>
                    </a:lnTo>
                    <a:lnTo>
                      <a:pt x="106" y="201"/>
                    </a:lnTo>
                    <a:lnTo>
                      <a:pt x="113" y="210"/>
                    </a:lnTo>
                    <a:lnTo>
                      <a:pt x="116" y="227"/>
                    </a:lnTo>
                    <a:lnTo>
                      <a:pt x="92" y="229"/>
                    </a:lnTo>
                    <a:lnTo>
                      <a:pt x="83" y="231"/>
                    </a:lnTo>
                    <a:lnTo>
                      <a:pt x="76" y="241"/>
                    </a:lnTo>
                    <a:lnTo>
                      <a:pt x="61" y="238"/>
                    </a:lnTo>
                    <a:lnTo>
                      <a:pt x="52" y="238"/>
                    </a:lnTo>
                    <a:lnTo>
                      <a:pt x="47" y="246"/>
                    </a:lnTo>
                    <a:lnTo>
                      <a:pt x="47" y="255"/>
                    </a:lnTo>
                    <a:lnTo>
                      <a:pt x="35" y="262"/>
                    </a:lnTo>
                    <a:lnTo>
                      <a:pt x="31" y="267"/>
                    </a:lnTo>
                    <a:lnTo>
                      <a:pt x="26" y="279"/>
                    </a:lnTo>
                    <a:lnTo>
                      <a:pt x="38" y="290"/>
                    </a:lnTo>
                    <a:lnTo>
                      <a:pt x="43" y="281"/>
                    </a:lnTo>
                    <a:lnTo>
                      <a:pt x="43" y="290"/>
                    </a:lnTo>
                    <a:lnTo>
                      <a:pt x="50" y="298"/>
                    </a:lnTo>
                    <a:lnTo>
                      <a:pt x="43" y="298"/>
                    </a:lnTo>
                    <a:lnTo>
                      <a:pt x="43" y="302"/>
                    </a:lnTo>
                    <a:lnTo>
                      <a:pt x="50" y="316"/>
                    </a:lnTo>
                    <a:lnTo>
                      <a:pt x="59" y="323"/>
                    </a:lnTo>
                    <a:lnTo>
                      <a:pt x="78" y="323"/>
                    </a:lnTo>
                    <a:lnTo>
                      <a:pt x="80" y="321"/>
                    </a:lnTo>
                    <a:lnTo>
                      <a:pt x="83" y="309"/>
                    </a:lnTo>
                    <a:lnTo>
                      <a:pt x="90" y="309"/>
                    </a:lnTo>
                    <a:lnTo>
                      <a:pt x="90" y="321"/>
                    </a:lnTo>
                    <a:lnTo>
                      <a:pt x="92" y="328"/>
                    </a:lnTo>
                    <a:lnTo>
                      <a:pt x="94" y="357"/>
                    </a:lnTo>
                    <a:lnTo>
                      <a:pt x="104" y="354"/>
                    </a:lnTo>
                    <a:lnTo>
                      <a:pt x="116" y="347"/>
                    </a:lnTo>
                    <a:lnTo>
                      <a:pt x="132" y="347"/>
                    </a:lnTo>
                    <a:lnTo>
                      <a:pt x="139" y="357"/>
                    </a:lnTo>
                    <a:lnTo>
                      <a:pt x="144" y="354"/>
                    </a:lnTo>
                    <a:lnTo>
                      <a:pt x="149" y="347"/>
                    </a:lnTo>
                    <a:lnTo>
                      <a:pt x="154" y="354"/>
                    </a:lnTo>
                    <a:lnTo>
                      <a:pt x="168" y="347"/>
                    </a:lnTo>
                    <a:lnTo>
                      <a:pt x="177" y="347"/>
                    </a:lnTo>
                    <a:lnTo>
                      <a:pt x="175" y="354"/>
                    </a:lnTo>
                    <a:lnTo>
                      <a:pt x="168" y="359"/>
                    </a:lnTo>
                    <a:lnTo>
                      <a:pt x="168" y="371"/>
                    </a:lnTo>
                    <a:lnTo>
                      <a:pt x="163" y="383"/>
                    </a:lnTo>
                    <a:lnTo>
                      <a:pt x="156" y="385"/>
                    </a:lnTo>
                    <a:lnTo>
                      <a:pt x="146" y="394"/>
                    </a:lnTo>
                    <a:lnTo>
                      <a:pt x="130" y="409"/>
                    </a:lnTo>
                    <a:lnTo>
                      <a:pt x="118" y="413"/>
                    </a:lnTo>
                    <a:lnTo>
                      <a:pt x="116" y="418"/>
                    </a:lnTo>
                    <a:lnTo>
                      <a:pt x="104" y="418"/>
                    </a:lnTo>
                    <a:lnTo>
                      <a:pt x="94" y="420"/>
                    </a:lnTo>
                    <a:lnTo>
                      <a:pt x="87" y="425"/>
                    </a:lnTo>
                    <a:lnTo>
                      <a:pt x="80" y="434"/>
                    </a:lnTo>
                    <a:lnTo>
                      <a:pt x="80" y="442"/>
                    </a:lnTo>
                    <a:lnTo>
                      <a:pt x="87" y="444"/>
                    </a:lnTo>
                    <a:lnTo>
                      <a:pt x="94" y="439"/>
                    </a:lnTo>
                    <a:lnTo>
                      <a:pt x="97" y="432"/>
                    </a:lnTo>
                    <a:lnTo>
                      <a:pt x="102" y="430"/>
                    </a:lnTo>
                    <a:lnTo>
                      <a:pt x="109" y="434"/>
                    </a:lnTo>
                    <a:lnTo>
                      <a:pt x="116" y="430"/>
                    </a:lnTo>
                    <a:lnTo>
                      <a:pt x="120" y="425"/>
                    </a:lnTo>
                    <a:lnTo>
                      <a:pt x="135" y="425"/>
                    </a:lnTo>
                    <a:lnTo>
                      <a:pt x="139" y="420"/>
                    </a:lnTo>
                    <a:lnTo>
                      <a:pt x="151" y="416"/>
                    </a:lnTo>
                    <a:lnTo>
                      <a:pt x="154" y="409"/>
                    </a:lnTo>
                    <a:lnTo>
                      <a:pt x="161" y="401"/>
                    </a:lnTo>
                    <a:lnTo>
                      <a:pt x="184" y="390"/>
                    </a:lnTo>
                    <a:lnTo>
                      <a:pt x="205" y="375"/>
                    </a:lnTo>
                    <a:lnTo>
                      <a:pt x="217" y="368"/>
                    </a:lnTo>
                    <a:lnTo>
                      <a:pt x="227" y="359"/>
                    </a:lnTo>
                    <a:lnTo>
                      <a:pt x="234" y="352"/>
                    </a:lnTo>
                    <a:lnTo>
                      <a:pt x="231" y="347"/>
                    </a:lnTo>
                    <a:lnTo>
                      <a:pt x="224" y="340"/>
                    </a:lnTo>
                    <a:lnTo>
                      <a:pt x="229" y="331"/>
                    </a:lnTo>
                    <a:lnTo>
                      <a:pt x="241" y="328"/>
                    </a:lnTo>
                    <a:lnTo>
                      <a:pt x="246" y="323"/>
                    </a:lnTo>
                    <a:lnTo>
                      <a:pt x="246" y="314"/>
                    </a:lnTo>
                    <a:lnTo>
                      <a:pt x="255" y="305"/>
                    </a:lnTo>
                    <a:lnTo>
                      <a:pt x="276" y="290"/>
                    </a:lnTo>
                    <a:lnTo>
                      <a:pt x="286" y="288"/>
                    </a:lnTo>
                    <a:lnTo>
                      <a:pt x="298" y="281"/>
                    </a:lnTo>
                    <a:lnTo>
                      <a:pt x="295" y="286"/>
                    </a:lnTo>
                    <a:lnTo>
                      <a:pt x="293" y="295"/>
                    </a:lnTo>
                    <a:lnTo>
                      <a:pt x="281" y="298"/>
                    </a:lnTo>
                    <a:lnTo>
                      <a:pt x="274" y="300"/>
                    </a:lnTo>
                    <a:lnTo>
                      <a:pt x="269" y="302"/>
                    </a:lnTo>
                    <a:lnTo>
                      <a:pt x="267" y="314"/>
                    </a:lnTo>
                    <a:lnTo>
                      <a:pt x="262" y="323"/>
                    </a:lnTo>
                    <a:lnTo>
                      <a:pt x="260" y="333"/>
                    </a:lnTo>
                    <a:lnTo>
                      <a:pt x="267" y="342"/>
                    </a:lnTo>
                    <a:lnTo>
                      <a:pt x="279" y="338"/>
                    </a:lnTo>
                    <a:lnTo>
                      <a:pt x="290" y="328"/>
                    </a:lnTo>
                    <a:lnTo>
                      <a:pt x="298" y="323"/>
                    </a:lnTo>
                    <a:lnTo>
                      <a:pt x="307" y="321"/>
                    </a:lnTo>
                    <a:lnTo>
                      <a:pt x="324" y="321"/>
                    </a:lnTo>
                    <a:lnTo>
                      <a:pt x="328" y="319"/>
                    </a:lnTo>
                    <a:lnTo>
                      <a:pt x="324" y="309"/>
                    </a:lnTo>
                    <a:lnTo>
                      <a:pt x="319" y="302"/>
                    </a:lnTo>
                    <a:lnTo>
                      <a:pt x="319" y="295"/>
                    </a:lnTo>
                    <a:lnTo>
                      <a:pt x="331" y="295"/>
                    </a:lnTo>
                    <a:lnTo>
                      <a:pt x="347" y="298"/>
                    </a:lnTo>
                    <a:lnTo>
                      <a:pt x="359" y="302"/>
                    </a:lnTo>
                    <a:lnTo>
                      <a:pt x="364" y="309"/>
                    </a:lnTo>
                    <a:lnTo>
                      <a:pt x="378" y="312"/>
                    </a:lnTo>
                    <a:lnTo>
                      <a:pt x="385" y="321"/>
                    </a:lnTo>
                    <a:lnTo>
                      <a:pt x="394" y="321"/>
                    </a:lnTo>
                    <a:lnTo>
                      <a:pt x="418" y="321"/>
                    </a:lnTo>
                    <a:lnTo>
                      <a:pt x="432" y="323"/>
                    </a:lnTo>
                    <a:lnTo>
                      <a:pt x="444" y="328"/>
                    </a:lnTo>
                    <a:lnTo>
                      <a:pt x="458" y="326"/>
                    </a:lnTo>
                    <a:lnTo>
                      <a:pt x="458" y="335"/>
                    </a:lnTo>
                    <a:lnTo>
                      <a:pt x="484" y="349"/>
                    </a:lnTo>
                    <a:lnTo>
                      <a:pt x="501" y="359"/>
                    </a:lnTo>
                    <a:lnTo>
                      <a:pt x="513" y="364"/>
                    </a:lnTo>
                    <a:lnTo>
                      <a:pt x="517" y="354"/>
                    </a:lnTo>
                    <a:lnTo>
                      <a:pt x="522" y="359"/>
                    </a:lnTo>
                    <a:lnTo>
                      <a:pt x="529" y="366"/>
                    </a:lnTo>
                    <a:lnTo>
                      <a:pt x="531" y="361"/>
                    </a:lnTo>
                    <a:lnTo>
                      <a:pt x="529" y="347"/>
                    </a:lnTo>
                    <a:lnTo>
                      <a:pt x="531" y="345"/>
                    </a:lnTo>
                    <a:lnTo>
                      <a:pt x="541" y="357"/>
                    </a:lnTo>
                    <a:lnTo>
                      <a:pt x="546" y="364"/>
                    </a:lnTo>
                    <a:lnTo>
                      <a:pt x="553" y="371"/>
                    </a:lnTo>
                    <a:lnTo>
                      <a:pt x="564" y="383"/>
                    </a:lnTo>
                    <a:lnTo>
                      <a:pt x="564" y="392"/>
                    </a:lnTo>
                    <a:lnTo>
                      <a:pt x="576" y="399"/>
                    </a:lnTo>
                    <a:lnTo>
                      <a:pt x="593" y="416"/>
                    </a:lnTo>
                    <a:lnTo>
                      <a:pt x="595" y="416"/>
                    </a:lnTo>
                    <a:lnTo>
                      <a:pt x="602" y="423"/>
                    </a:lnTo>
                    <a:lnTo>
                      <a:pt x="607" y="425"/>
                    </a:lnTo>
                    <a:lnTo>
                      <a:pt x="605" y="437"/>
                    </a:lnTo>
                    <a:lnTo>
                      <a:pt x="602" y="446"/>
                    </a:lnTo>
                    <a:lnTo>
                      <a:pt x="616" y="442"/>
                    </a:lnTo>
                    <a:lnTo>
                      <a:pt x="619" y="432"/>
                    </a:lnTo>
                    <a:lnTo>
                      <a:pt x="621" y="434"/>
                    </a:lnTo>
                    <a:lnTo>
                      <a:pt x="624" y="444"/>
                    </a:lnTo>
                    <a:lnTo>
                      <a:pt x="616" y="456"/>
                    </a:lnTo>
                    <a:lnTo>
                      <a:pt x="616" y="463"/>
                    </a:lnTo>
                    <a:lnTo>
                      <a:pt x="614" y="472"/>
                    </a:lnTo>
                    <a:lnTo>
                      <a:pt x="614" y="484"/>
                    </a:lnTo>
                    <a:lnTo>
                      <a:pt x="624" y="484"/>
                    </a:lnTo>
                    <a:lnTo>
                      <a:pt x="631" y="477"/>
                    </a:lnTo>
                    <a:lnTo>
                      <a:pt x="638" y="475"/>
                    </a:lnTo>
                    <a:lnTo>
                      <a:pt x="640" y="482"/>
                    </a:lnTo>
                    <a:lnTo>
                      <a:pt x="633" y="494"/>
                    </a:lnTo>
                    <a:lnTo>
                      <a:pt x="631" y="501"/>
                    </a:lnTo>
                    <a:lnTo>
                      <a:pt x="640" y="496"/>
                    </a:lnTo>
                    <a:lnTo>
                      <a:pt x="645" y="498"/>
                    </a:lnTo>
                    <a:lnTo>
                      <a:pt x="649" y="505"/>
                    </a:lnTo>
                    <a:lnTo>
                      <a:pt x="652" y="515"/>
                    </a:lnTo>
                    <a:lnTo>
                      <a:pt x="652" y="522"/>
                    </a:lnTo>
                    <a:lnTo>
                      <a:pt x="659" y="522"/>
                    </a:lnTo>
                    <a:lnTo>
                      <a:pt x="661" y="529"/>
                    </a:lnTo>
                    <a:lnTo>
                      <a:pt x="659" y="538"/>
                    </a:lnTo>
                    <a:lnTo>
                      <a:pt x="678" y="541"/>
                    </a:lnTo>
                    <a:lnTo>
                      <a:pt x="690" y="550"/>
                    </a:lnTo>
                    <a:lnTo>
                      <a:pt x="694" y="545"/>
                    </a:lnTo>
                    <a:lnTo>
                      <a:pt x="701" y="557"/>
                    </a:lnTo>
                    <a:lnTo>
                      <a:pt x="713" y="567"/>
                    </a:lnTo>
                    <a:lnTo>
                      <a:pt x="718" y="562"/>
                    </a:lnTo>
                    <a:lnTo>
                      <a:pt x="730" y="574"/>
                    </a:lnTo>
                    <a:lnTo>
                      <a:pt x="737" y="583"/>
                    </a:lnTo>
                    <a:lnTo>
                      <a:pt x="742" y="583"/>
                    </a:lnTo>
                    <a:lnTo>
                      <a:pt x="742" y="593"/>
                    </a:lnTo>
                    <a:lnTo>
                      <a:pt x="746" y="602"/>
                    </a:lnTo>
                    <a:lnTo>
                      <a:pt x="744" y="612"/>
                    </a:lnTo>
                    <a:lnTo>
                      <a:pt x="739" y="619"/>
                    </a:lnTo>
                    <a:lnTo>
                      <a:pt x="737" y="612"/>
                    </a:lnTo>
                    <a:lnTo>
                      <a:pt x="735" y="605"/>
                    </a:lnTo>
                    <a:lnTo>
                      <a:pt x="727" y="602"/>
                    </a:lnTo>
                    <a:lnTo>
                      <a:pt x="718" y="597"/>
                    </a:lnTo>
                    <a:lnTo>
                      <a:pt x="709" y="602"/>
                    </a:lnTo>
                    <a:lnTo>
                      <a:pt x="713" y="612"/>
                    </a:lnTo>
                    <a:lnTo>
                      <a:pt x="718" y="616"/>
                    </a:lnTo>
                    <a:lnTo>
                      <a:pt x="716" y="623"/>
                    </a:lnTo>
                    <a:lnTo>
                      <a:pt x="720" y="628"/>
                    </a:lnTo>
                    <a:lnTo>
                      <a:pt x="725" y="640"/>
                    </a:lnTo>
                    <a:lnTo>
                      <a:pt x="720" y="640"/>
                    </a:lnTo>
                    <a:lnTo>
                      <a:pt x="716" y="692"/>
                    </a:lnTo>
                    <a:lnTo>
                      <a:pt x="711" y="701"/>
                    </a:lnTo>
                    <a:lnTo>
                      <a:pt x="716" y="730"/>
                    </a:lnTo>
                    <a:lnTo>
                      <a:pt x="711" y="753"/>
                    </a:lnTo>
                    <a:lnTo>
                      <a:pt x="711" y="760"/>
                    </a:lnTo>
                    <a:lnTo>
                      <a:pt x="720" y="770"/>
                    </a:lnTo>
                    <a:lnTo>
                      <a:pt x="720" y="782"/>
                    </a:lnTo>
                    <a:lnTo>
                      <a:pt x="727" y="796"/>
                    </a:lnTo>
                    <a:lnTo>
                      <a:pt x="737" y="805"/>
                    </a:lnTo>
                    <a:lnTo>
                      <a:pt x="749" y="805"/>
                    </a:lnTo>
                    <a:lnTo>
                      <a:pt x="744" y="815"/>
                    </a:lnTo>
                    <a:lnTo>
                      <a:pt x="746" y="826"/>
                    </a:lnTo>
                    <a:lnTo>
                      <a:pt x="753" y="829"/>
                    </a:lnTo>
                    <a:lnTo>
                      <a:pt x="749" y="836"/>
                    </a:lnTo>
                    <a:lnTo>
                      <a:pt x="760" y="848"/>
                    </a:lnTo>
                    <a:lnTo>
                      <a:pt x="770" y="862"/>
                    </a:lnTo>
                    <a:lnTo>
                      <a:pt x="772" y="876"/>
                    </a:lnTo>
                    <a:lnTo>
                      <a:pt x="786" y="871"/>
                    </a:lnTo>
                    <a:lnTo>
                      <a:pt x="796" y="881"/>
                    </a:lnTo>
                    <a:lnTo>
                      <a:pt x="812" y="886"/>
                    </a:lnTo>
                    <a:lnTo>
                      <a:pt x="817" y="890"/>
                    </a:lnTo>
                    <a:lnTo>
                      <a:pt x="827" y="897"/>
                    </a:lnTo>
                    <a:lnTo>
                      <a:pt x="831" y="912"/>
                    </a:lnTo>
                    <a:lnTo>
                      <a:pt x="864" y="909"/>
                    </a:lnTo>
                    <a:lnTo>
                      <a:pt x="883" y="916"/>
                    </a:lnTo>
                    <a:lnTo>
                      <a:pt x="909" y="928"/>
                    </a:lnTo>
                    <a:lnTo>
                      <a:pt x="926" y="935"/>
                    </a:lnTo>
                    <a:lnTo>
                      <a:pt x="973" y="935"/>
                    </a:lnTo>
                    <a:lnTo>
                      <a:pt x="982" y="928"/>
                    </a:lnTo>
                    <a:lnTo>
                      <a:pt x="1004" y="923"/>
                    </a:lnTo>
                    <a:lnTo>
                      <a:pt x="1025" y="940"/>
                    </a:lnTo>
                    <a:lnTo>
                      <a:pt x="1034" y="949"/>
                    </a:lnTo>
                    <a:lnTo>
                      <a:pt x="1037" y="966"/>
                    </a:lnTo>
                    <a:lnTo>
                      <a:pt x="1053" y="978"/>
                    </a:lnTo>
                    <a:lnTo>
                      <a:pt x="1065" y="975"/>
                    </a:lnTo>
                    <a:lnTo>
                      <a:pt x="1068" y="963"/>
                    </a:lnTo>
                    <a:lnTo>
                      <a:pt x="1077" y="961"/>
                    </a:lnTo>
                    <a:lnTo>
                      <a:pt x="1084" y="963"/>
                    </a:lnTo>
                    <a:lnTo>
                      <a:pt x="1098" y="971"/>
                    </a:lnTo>
                    <a:lnTo>
                      <a:pt x="1105" y="985"/>
                    </a:lnTo>
                    <a:lnTo>
                      <a:pt x="1115" y="999"/>
                    </a:lnTo>
                    <a:lnTo>
                      <a:pt x="1124" y="1011"/>
                    </a:lnTo>
                    <a:lnTo>
                      <a:pt x="1131" y="1025"/>
                    </a:lnTo>
                    <a:lnTo>
                      <a:pt x="1150" y="1030"/>
                    </a:lnTo>
                    <a:lnTo>
                      <a:pt x="1162" y="1032"/>
                    </a:lnTo>
                    <a:lnTo>
                      <a:pt x="1157" y="1020"/>
                    </a:lnTo>
                    <a:lnTo>
                      <a:pt x="1155" y="1006"/>
                    </a:lnTo>
                    <a:lnTo>
                      <a:pt x="1160" y="999"/>
                    </a:lnTo>
                    <a:lnTo>
                      <a:pt x="1167" y="992"/>
                    </a:lnTo>
                    <a:lnTo>
                      <a:pt x="1169" y="985"/>
                    </a:lnTo>
                    <a:lnTo>
                      <a:pt x="1183" y="985"/>
                    </a:lnTo>
                    <a:lnTo>
                      <a:pt x="1188" y="982"/>
                    </a:lnTo>
                    <a:lnTo>
                      <a:pt x="1195" y="975"/>
                    </a:lnTo>
                    <a:lnTo>
                      <a:pt x="1200" y="966"/>
                    </a:lnTo>
                    <a:lnTo>
                      <a:pt x="1205" y="971"/>
                    </a:lnTo>
                    <a:lnTo>
                      <a:pt x="1214" y="968"/>
                    </a:lnTo>
                    <a:lnTo>
                      <a:pt x="1219" y="961"/>
                    </a:lnTo>
                    <a:lnTo>
                      <a:pt x="1228" y="961"/>
                    </a:lnTo>
                    <a:lnTo>
                      <a:pt x="1238" y="968"/>
                    </a:lnTo>
                    <a:lnTo>
                      <a:pt x="1242" y="966"/>
                    </a:lnTo>
                    <a:lnTo>
                      <a:pt x="1247" y="963"/>
                    </a:lnTo>
                    <a:lnTo>
                      <a:pt x="1256" y="968"/>
                    </a:lnTo>
                    <a:lnTo>
                      <a:pt x="1266" y="975"/>
                    </a:lnTo>
                    <a:lnTo>
                      <a:pt x="1275" y="973"/>
                    </a:lnTo>
                    <a:lnTo>
                      <a:pt x="1285" y="973"/>
                    </a:lnTo>
                    <a:lnTo>
                      <a:pt x="1292" y="971"/>
                    </a:lnTo>
                    <a:lnTo>
                      <a:pt x="1287" y="963"/>
                    </a:lnTo>
                    <a:lnTo>
                      <a:pt x="1280" y="961"/>
                    </a:lnTo>
                    <a:lnTo>
                      <a:pt x="1273" y="954"/>
                    </a:lnTo>
                    <a:lnTo>
                      <a:pt x="1285" y="952"/>
                    </a:lnTo>
                    <a:lnTo>
                      <a:pt x="1299" y="949"/>
                    </a:lnTo>
                    <a:lnTo>
                      <a:pt x="1316" y="949"/>
                    </a:lnTo>
                    <a:lnTo>
                      <a:pt x="1327" y="954"/>
                    </a:lnTo>
                    <a:lnTo>
                      <a:pt x="1341" y="956"/>
                    </a:lnTo>
                    <a:lnTo>
                      <a:pt x="1353" y="959"/>
                    </a:lnTo>
                    <a:lnTo>
                      <a:pt x="1363" y="968"/>
                    </a:lnTo>
                    <a:lnTo>
                      <a:pt x="1370" y="961"/>
                    </a:lnTo>
                    <a:lnTo>
                      <a:pt x="1377" y="959"/>
                    </a:lnTo>
                    <a:lnTo>
                      <a:pt x="1386" y="961"/>
                    </a:lnTo>
                    <a:lnTo>
                      <a:pt x="1393" y="971"/>
                    </a:lnTo>
                    <a:lnTo>
                      <a:pt x="1401" y="980"/>
                    </a:lnTo>
                    <a:lnTo>
                      <a:pt x="1398" y="989"/>
                    </a:lnTo>
                    <a:lnTo>
                      <a:pt x="1398" y="1004"/>
                    </a:lnTo>
                    <a:lnTo>
                      <a:pt x="1401" y="1015"/>
                    </a:lnTo>
                    <a:lnTo>
                      <a:pt x="1410" y="1023"/>
                    </a:lnTo>
                    <a:lnTo>
                      <a:pt x="1417" y="1027"/>
                    </a:lnTo>
                    <a:lnTo>
                      <a:pt x="1424" y="1041"/>
                    </a:lnTo>
                    <a:lnTo>
                      <a:pt x="1431" y="1051"/>
                    </a:lnTo>
                    <a:lnTo>
                      <a:pt x="1441" y="1051"/>
                    </a:lnTo>
                    <a:lnTo>
                      <a:pt x="1443" y="1041"/>
                    </a:lnTo>
                    <a:lnTo>
                      <a:pt x="1443" y="1025"/>
                    </a:lnTo>
                    <a:lnTo>
                      <a:pt x="1441" y="1006"/>
                    </a:lnTo>
                    <a:lnTo>
                      <a:pt x="1434" y="989"/>
                    </a:lnTo>
                    <a:lnTo>
                      <a:pt x="1431" y="975"/>
                    </a:lnTo>
                    <a:lnTo>
                      <a:pt x="1424" y="961"/>
                    </a:lnTo>
                    <a:lnTo>
                      <a:pt x="1419" y="945"/>
                    </a:lnTo>
                    <a:lnTo>
                      <a:pt x="1424" y="933"/>
                    </a:lnTo>
                    <a:lnTo>
                      <a:pt x="1434" y="919"/>
                    </a:lnTo>
                    <a:lnTo>
                      <a:pt x="1441" y="912"/>
                    </a:lnTo>
                    <a:lnTo>
                      <a:pt x="1452" y="907"/>
                    </a:lnTo>
                    <a:lnTo>
                      <a:pt x="1464" y="890"/>
                    </a:lnTo>
                    <a:lnTo>
                      <a:pt x="1474" y="888"/>
                    </a:lnTo>
                    <a:lnTo>
                      <a:pt x="1478" y="883"/>
                    </a:lnTo>
                    <a:lnTo>
                      <a:pt x="1493" y="871"/>
                    </a:lnTo>
                    <a:lnTo>
                      <a:pt x="1502" y="869"/>
                    </a:lnTo>
                    <a:lnTo>
                      <a:pt x="1502" y="860"/>
                    </a:lnTo>
                    <a:lnTo>
                      <a:pt x="1512" y="852"/>
                    </a:lnTo>
                    <a:lnTo>
                      <a:pt x="1516" y="845"/>
                    </a:lnTo>
                    <a:lnTo>
                      <a:pt x="1512" y="834"/>
                    </a:lnTo>
                    <a:lnTo>
                      <a:pt x="1504" y="831"/>
                    </a:lnTo>
                    <a:lnTo>
                      <a:pt x="1502" y="822"/>
                    </a:lnTo>
                    <a:lnTo>
                      <a:pt x="1504" y="815"/>
                    </a:lnTo>
                    <a:lnTo>
                      <a:pt x="1500" y="808"/>
                    </a:lnTo>
                    <a:lnTo>
                      <a:pt x="1490" y="801"/>
                    </a:lnTo>
                    <a:lnTo>
                      <a:pt x="1495" y="798"/>
                    </a:lnTo>
                    <a:lnTo>
                      <a:pt x="1502" y="801"/>
                    </a:lnTo>
                    <a:lnTo>
                      <a:pt x="1502" y="786"/>
                    </a:lnTo>
                    <a:lnTo>
                      <a:pt x="1504" y="779"/>
                    </a:lnTo>
                    <a:lnTo>
                      <a:pt x="1509" y="782"/>
                    </a:lnTo>
                    <a:lnTo>
                      <a:pt x="1507" y="793"/>
                    </a:lnTo>
                    <a:lnTo>
                      <a:pt x="1512" y="805"/>
                    </a:lnTo>
                    <a:lnTo>
                      <a:pt x="1512" y="822"/>
                    </a:lnTo>
                    <a:lnTo>
                      <a:pt x="1516" y="815"/>
                    </a:lnTo>
                    <a:lnTo>
                      <a:pt x="1523" y="805"/>
                    </a:lnTo>
                    <a:lnTo>
                      <a:pt x="1528" y="796"/>
                    </a:lnTo>
                    <a:lnTo>
                      <a:pt x="1523" y="782"/>
                    </a:lnTo>
                    <a:lnTo>
                      <a:pt x="1533" y="784"/>
                    </a:lnTo>
                    <a:lnTo>
                      <a:pt x="1538" y="775"/>
                    </a:lnTo>
                    <a:lnTo>
                      <a:pt x="1545" y="765"/>
                    </a:lnTo>
                    <a:lnTo>
                      <a:pt x="1542" y="753"/>
                    </a:lnTo>
                    <a:lnTo>
                      <a:pt x="1547" y="749"/>
                    </a:lnTo>
                    <a:lnTo>
                      <a:pt x="1566" y="744"/>
                    </a:lnTo>
                    <a:lnTo>
                      <a:pt x="1582" y="739"/>
                    </a:lnTo>
                    <a:lnTo>
                      <a:pt x="1592" y="737"/>
                    </a:lnTo>
                    <a:lnTo>
                      <a:pt x="1599" y="737"/>
                    </a:lnTo>
                    <a:lnTo>
                      <a:pt x="1608" y="730"/>
                    </a:lnTo>
                    <a:lnTo>
                      <a:pt x="1599" y="727"/>
                    </a:lnTo>
                    <a:lnTo>
                      <a:pt x="1594" y="723"/>
                    </a:lnTo>
                    <a:lnTo>
                      <a:pt x="1594" y="716"/>
                    </a:lnTo>
                    <a:lnTo>
                      <a:pt x="1604" y="704"/>
                    </a:lnTo>
                    <a:lnTo>
                      <a:pt x="1608" y="690"/>
                    </a:lnTo>
                    <a:lnTo>
                      <a:pt x="1620" y="682"/>
                    </a:lnTo>
                    <a:lnTo>
                      <a:pt x="1630" y="675"/>
                    </a:lnTo>
                    <a:lnTo>
                      <a:pt x="1644" y="673"/>
                    </a:lnTo>
                    <a:lnTo>
                      <a:pt x="1656" y="673"/>
                    </a:lnTo>
                    <a:lnTo>
                      <a:pt x="1660" y="668"/>
                    </a:lnTo>
                    <a:lnTo>
                      <a:pt x="1672" y="664"/>
                    </a:lnTo>
                    <a:lnTo>
                      <a:pt x="1682" y="661"/>
                    </a:lnTo>
                    <a:lnTo>
                      <a:pt x="1696" y="654"/>
                    </a:lnTo>
                    <a:lnTo>
                      <a:pt x="1698" y="656"/>
                    </a:lnTo>
                    <a:lnTo>
                      <a:pt x="1700" y="661"/>
                    </a:lnTo>
                    <a:lnTo>
                      <a:pt x="1700" y="661"/>
                    </a:lnTo>
                    <a:lnTo>
                      <a:pt x="1698" y="664"/>
                    </a:lnTo>
                    <a:lnTo>
                      <a:pt x="1686" y="668"/>
                    </a:lnTo>
                    <a:lnTo>
                      <a:pt x="1674" y="678"/>
                    </a:lnTo>
                    <a:lnTo>
                      <a:pt x="1670" y="685"/>
                    </a:lnTo>
                    <a:lnTo>
                      <a:pt x="1672" y="694"/>
                    </a:lnTo>
                    <a:lnTo>
                      <a:pt x="1682" y="701"/>
                    </a:lnTo>
                    <a:lnTo>
                      <a:pt x="1689" y="694"/>
                    </a:lnTo>
                    <a:lnTo>
                      <a:pt x="1698" y="685"/>
                    </a:lnTo>
                    <a:lnTo>
                      <a:pt x="1705" y="678"/>
                    </a:lnTo>
                    <a:lnTo>
                      <a:pt x="1717" y="678"/>
                    </a:lnTo>
                    <a:lnTo>
                      <a:pt x="1734" y="671"/>
                    </a:lnTo>
                    <a:lnTo>
                      <a:pt x="1745" y="666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2" y="652"/>
                    </a:lnTo>
                    <a:lnTo>
                      <a:pt x="1771" y="652"/>
                    </a:lnTo>
                    <a:lnTo>
                      <a:pt x="1771" y="642"/>
                    </a:lnTo>
                    <a:lnTo>
                      <a:pt x="1767" y="640"/>
                    </a:lnTo>
                    <a:lnTo>
                      <a:pt x="1767" y="630"/>
                    </a:lnTo>
                    <a:lnTo>
                      <a:pt x="1757" y="630"/>
                    </a:lnTo>
                    <a:lnTo>
                      <a:pt x="1752" y="640"/>
                    </a:lnTo>
                    <a:lnTo>
                      <a:pt x="1750" y="647"/>
                    </a:lnTo>
                    <a:lnTo>
                      <a:pt x="1741" y="649"/>
                    </a:lnTo>
                    <a:lnTo>
                      <a:pt x="1722" y="649"/>
                    </a:lnTo>
                    <a:lnTo>
                      <a:pt x="1708" y="645"/>
                    </a:lnTo>
                    <a:lnTo>
                      <a:pt x="1696" y="638"/>
                    </a:lnTo>
                    <a:lnTo>
                      <a:pt x="1691" y="628"/>
                    </a:lnTo>
                    <a:lnTo>
                      <a:pt x="1689" y="621"/>
                    </a:lnTo>
                    <a:lnTo>
                      <a:pt x="1693" y="614"/>
                    </a:lnTo>
                    <a:lnTo>
                      <a:pt x="1689" y="602"/>
                    </a:lnTo>
                    <a:lnTo>
                      <a:pt x="1698" y="600"/>
                    </a:lnTo>
                    <a:lnTo>
                      <a:pt x="1703" y="595"/>
                    </a:lnTo>
                    <a:lnTo>
                      <a:pt x="1698" y="583"/>
                    </a:lnTo>
                    <a:lnTo>
                      <a:pt x="1686" y="579"/>
                    </a:lnTo>
                    <a:lnTo>
                      <a:pt x="1667" y="579"/>
                    </a:lnTo>
                    <a:lnTo>
                      <a:pt x="1658" y="581"/>
                    </a:lnTo>
                    <a:lnTo>
                      <a:pt x="1651" y="586"/>
                    </a:lnTo>
                    <a:lnTo>
                      <a:pt x="1632" y="595"/>
                    </a:lnTo>
                    <a:lnTo>
                      <a:pt x="1615" y="605"/>
                    </a:lnTo>
                    <a:lnTo>
                      <a:pt x="1601" y="621"/>
                    </a:lnTo>
                    <a:lnTo>
                      <a:pt x="1597" y="623"/>
                    </a:lnTo>
                    <a:lnTo>
                      <a:pt x="1592" y="628"/>
                    </a:lnTo>
                    <a:lnTo>
                      <a:pt x="1592" y="626"/>
                    </a:lnTo>
                    <a:lnTo>
                      <a:pt x="1594" y="623"/>
                    </a:lnTo>
                    <a:lnTo>
                      <a:pt x="1594" y="619"/>
                    </a:lnTo>
                    <a:lnTo>
                      <a:pt x="1611" y="602"/>
                    </a:lnTo>
                    <a:lnTo>
                      <a:pt x="1620" y="593"/>
                    </a:lnTo>
                    <a:lnTo>
                      <a:pt x="1634" y="579"/>
                    </a:lnTo>
                    <a:lnTo>
                      <a:pt x="1649" y="576"/>
                    </a:lnTo>
                    <a:lnTo>
                      <a:pt x="1658" y="562"/>
                    </a:lnTo>
                    <a:lnTo>
                      <a:pt x="1674" y="557"/>
                    </a:lnTo>
                    <a:lnTo>
                      <a:pt x="1703" y="555"/>
                    </a:lnTo>
                    <a:lnTo>
                      <a:pt x="1724" y="555"/>
                    </a:lnTo>
                    <a:lnTo>
                      <a:pt x="1752" y="557"/>
                    </a:lnTo>
                    <a:lnTo>
                      <a:pt x="1774" y="555"/>
                    </a:lnTo>
                    <a:close/>
                    <a:moveTo>
                      <a:pt x="508" y="340"/>
                    </a:moveTo>
                    <a:lnTo>
                      <a:pt x="510" y="340"/>
                    </a:lnTo>
                    <a:lnTo>
                      <a:pt x="510" y="340"/>
                    </a:lnTo>
                    <a:lnTo>
                      <a:pt x="508" y="340"/>
                    </a:lnTo>
                    <a:close/>
                    <a:moveTo>
                      <a:pt x="1186" y="581"/>
                    </a:moveTo>
                    <a:lnTo>
                      <a:pt x="1188" y="576"/>
                    </a:lnTo>
                    <a:lnTo>
                      <a:pt x="1190" y="576"/>
                    </a:lnTo>
                    <a:lnTo>
                      <a:pt x="1188" y="581"/>
                    </a:lnTo>
                    <a:lnTo>
                      <a:pt x="1186" y="581"/>
                    </a:lnTo>
                    <a:close/>
                    <a:moveTo>
                      <a:pt x="1382" y="694"/>
                    </a:moveTo>
                    <a:lnTo>
                      <a:pt x="1379" y="692"/>
                    </a:lnTo>
                    <a:lnTo>
                      <a:pt x="1384" y="687"/>
                    </a:lnTo>
                    <a:lnTo>
                      <a:pt x="1389" y="678"/>
                    </a:lnTo>
                    <a:lnTo>
                      <a:pt x="1391" y="668"/>
                    </a:lnTo>
                    <a:lnTo>
                      <a:pt x="1386" y="659"/>
                    </a:lnTo>
                    <a:lnTo>
                      <a:pt x="1377" y="656"/>
                    </a:lnTo>
                    <a:lnTo>
                      <a:pt x="1367" y="652"/>
                    </a:lnTo>
                    <a:lnTo>
                      <a:pt x="1360" y="654"/>
                    </a:lnTo>
                    <a:lnTo>
                      <a:pt x="1356" y="661"/>
                    </a:lnTo>
                    <a:lnTo>
                      <a:pt x="1351" y="666"/>
                    </a:lnTo>
                    <a:lnTo>
                      <a:pt x="1344" y="666"/>
                    </a:lnTo>
                    <a:lnTo>
                      <a:pt x="1344" y="671"/>
                    </a:lnTo>
                    <a:lnTo>
                      <a:pt x="1344" y="678"/>
                    </a:lnTo>
                    <a:lnTo>
                      <a:pt x="1344" y="692"/>
                    </a:lnTo>
                    <a:lnTo>
                      <a:pt x="1344" y="701"/>
                    </a:lnTo>
                    <a:lnTo>
                      <a:pt x="1344" y="716"/>
                    </a:lnTo>
                    <a:lnTo>
                      <a:pt x="1339" y="725"/>
                    </a:lnTo>
                    <a:lnTo>
                      <a:pt x="1327" y="734"/>
                    </a:lnTo>
                    <a:lnTo>
                      <a:pt x="1318" y="737"/>
                    </a:lnTo>
                    <a:lnTo>
                      <a:pt x="1313" y="720"/>
                    </a:lnTo>
                    <a:lnTo>
                      <a:pt x="1313" y="708"/>
                    </a:lnTo>
                    <a:lnTo>
                      <a:pt x="1318" y="682"/>
                    </a:lnTo>
                    <a:lnTo>
                      <a:pt x="1327" y="664"/>
                    </a:lnTo>
                    <a:lnTo>
                      <a:pt x="1323" y="671"/>
                    </a:lnTo>
                    <a:lnTo>
                      <a:pt x="1313" y="673"/>
                    </a:lnTo>
                    <a:lnTo>
                      <a:pt x="1311" y="666"/>
                    </a:lnTo>
                    <a:lnTo>
                      <a:pt x="1323" y="656"/>
                    </a:lnTo>
                    <a:lnTo>
                      <a:pt x="1330" y="649"/>
                    </a:lnTo>
                    <a:lnTo>
                      <a:pt x="1334" y="645"/>
                    </a:lnTo>
                    <a:lnTo>
                      <a:pt x="1339" y="649"/>
                    </a:lnTo>
                    <a:lnTo>
                      <a:pt x="1344" y="647"/>
                    </a:lnTo>
                    <a:lnTo>
                      <a:pt x="1353" y="640"/>
                    </a:lnTo>
                    <a:lnTo>
                      <a:pt x="1363" y="640"/>
                    </a:lnTo>
                    <a:lnTo>
                      <a:pt x="1372" y="645"/>
                    </a:lnTo>
                    <a:lnTo>
                      <a:pt x="1372" y="640"/>
                    </a:lnTo>
                    <a:lnTo>
                      <a:pt x="1363" y="633"/>
                    </a:lnTo>
                    <a:lnTo>
                      <a:pt x="1358" y="628"/>
                    </a:lnTo>
                    <a:lnTo>
                      <a:pt x="1346" y="630"/>
                    </a:lnTo>
                    <a:lnTo>
                      <a:pt x="1339" y="630"/>
                    </a:lnTo>
                    <a:lnTo>
                      <a:pt x="1327" y="633"/>
                    </a:lnTo>
                    <a:lnTo>
                      <a:pt x="1318" y="628"/>
                    </a:lnTo>
                    <a:lnTo>
                      <a:pt x="1308" y="623"/>
                    </a:lnTo>
                    <a:lnTo>
                      <a:pt x="1304" y="616"/>
                    </a:lnTo>
                    <a:lnTo>
                      <a:pt x="1294" y="623"/>
                    </a:lnTo>
                    <a:lnTo>
                      <a:pt x="1292" y="626"/>
                    </a:lnTo>
                    <a:lnTo>
                      <a:pt x="1285" y="630"/>
                    </a:lnTo>
                    <a:lnTo>
                      <a:pt x="1273" y="630"/>
                    </a:lnTo>
                    <a:lnTo>
                      <a:pt x="1256" y="630"/>
                    </a:lnTo>
                    <a:lnTo>
                      <a:pt x="1247" y="626"/>
                    </a:lnTo>
                    <a:lnTo>
                      <a:pt x="1252" y="623"/>
                    </a:lnTo>
                    <a:lnTo>
                      <a:pt x="1259" y="614"/>
                    </a:lnTo>
                    <a:lnTo>
                      <a:pt x="1268" y="609"/>
                    </a:lnTo>
                    <a:lnTo>
                      <a:pt x="1280" y="605"/>
                    </a:lnTo>
                    <a:lnTo>
                      <a:pt x="1282" y="602"/>
                    </a:lnTo>
                    <a:lnTo>
                      <a:pt x="1287" y="600"/>
                    </a:lnTo>
                    <a:lnTo>
                      <a:pt x="1297" y="593"/>
                    </a:lnTo>
                    <a:lnTo>
                      <a:pt x="1306" y="586"/>
                    </a:lnTo>
                    <a:lnTo>
                      <a:pt x="1313" y="586"/>
                    </a:lnTo>
                    <a:lnTo>
                      <a:pt x="1325" y="590"/>
                    </a:lnTo>
                    <a:lnTo>
                      <a:pt x="1334" y="590"/>
                    </a:lnTo>
                    <a:lnTo>
                      <a:pt x="1341" y="600"/>
                    </a:lnTo>
                    <a:lnTo>
                      <a:pt x="1346" y="607"/>
                    </a:lnTo>
                    <a:lnTo>
                      <a:pt x="1358" y="607"/>
                    </a:lnTo>
                    <a:lnTo>
                      <a:pt x="1360" y="612"/>
                    </a:lnTo>
                    <a:lnTo>
                      <a:pt x="1365" y="623"/>
                    </a:lnTo>
                    <a:lnTo>
                      <a:pt x="1367" y="635"/>
                    </a:lnTo>
                    <a:lnTo>
                      <a:pt x="1375" y="640"/>
                    </a:lnTo>
                    <a:lnTo>
                      <a:pt x="1386" y="642"/>
                    </a:lnTo>
                    <a:lnTo>
                      <a:pt x="1403" y="642"/>
                    </a:lnTo>
                    <a:lnTo>
                      <a:pt x="1417" y="645"/>
                    </a:lnTo>
                    <a:lnTo>
                      <a:pt x="1429" y="649"/>
                    </a:lnTo>
                    <a:lnTo>
                      <a:pt x="1436" y="659"/>
                    </a:lnTo>
                    <a:lnTo>
                      <a:pt x="1443" y="668"/>
                    </a:lnTo>
                    <a:lnTo>
                      <a:pt x="1441" y="678"/>
                    </a:lnTo>
                    <a:lnTo>
                      <a:pt x="1434" y="680"/>
                    </a:lnTo>
                    <a:lnTo>
                      <a:pt x="1427" y="673"/>
                    </a:lnTo>
                    <a:lnTo>
                      <a:pt x="1422" y="673"/>
                    </a:lnTo>
                    <a:lnTo>
                      <a:pt x="1419" y="680"/>
                    </a:lnTo>
                    <a:lnTo>
                      <a:pt x="1415" y="685"/>
                    </a:lnTo>
                    <a:lnTo>
                      <a:pt x="1412" y="694"/>
                    </a:lnTo>
                    <a:lnTo>
                      <a:pt x="1410" y="704"/>
                    </a:lnTo>
                    <a:lnTo>
                      <a:pt x="1401" y="706"/>
                    </a:lnTo>
                    <a:lnTo>
                      <a:pt x="1398" y="708"/>
                    </a:lnTo>
                    <a:lnTo>
                      <a:pt x="1398" y="706"/>
                    </a:lnTo>
                    <a:lnTo>
                      <a:pt x="1401" y="699"/>
                    </a:lnTo>
                    <a:lnTo>
                      <a:pt x="1401" y="690"/>
                    </a:lnTo>
                    <a:lnTo>
                      <a:pt x="1396" y="687"/>
                    </a:lnTo>
                    <a:lnTo>
                      <a:pt x="1389" y="692"/>
                    </a:lnTo>
                    <a:lnTo>
                      <a:pt x="1382" y="694"/>
                    </a:lnTo>
                    <a:close/>
                    <a:moveTo>
                      <a:pt x="1497" y="699"/>
                    </a:moveTo>
                    <a:lnTo>
                      <a:pt x="1486" y="701"/>
                    </a:lnTo>
                    <a:lnTo>
                      <a:pt x="1462" y="699"/>
                    </a:lnTo>
                    <a:lnTo>
                      <a:pt x="1460" y="704"/>
                    </a:lnTo>
                    <a:lnTo>
                      <a:pt x="1462" y="711"/>
                    </a:lnTo>
                    <a:lnTo>
                      <a:pt x="1460" y="716"/>
                    </a:lnTo>
                    <a:lnTo>
                      <a:pt x="1452" y="718"/>
                    </a:lnTo>
                    <a:lnTo>
                      <a:pt x="1441" y="725"/>
                    </a:lnTo>
                    <a:lnTo>
                      <a:pt x="1429" y="730"/>
                    </a:lnTo>
                    <a:lnTo>
                      <a:pt x="1415" y="737"/>
                    </a:lnTo>
                    <a:lnTo>
                      <a:pt x="1398" y="737"/>
                    </a:lnTo>
                    <a:lnTo>
                      <a:pt x="1389" y="730"/>
                    </a:lnTo>
                    <a:lnTo>
                      <a:pt x="1393" y="720"/>
                    </a:lnTo>
                    <a:lnTo>
                      <a:pt x="1393" y="720"/>
                    </a:lnTo>
                    <a:lnTo>
                      <a:pt x="1393" y="727"/>
                    </a:lnTo>
                    <a:lnTo>
                      <a:pt x="1398" y="730"/>
                    </a:lnTo>
                    <a:lnTo>
                      <a:pt x="1405" y="725"/>
                    </a:lnTo>
                    <a:lnTo>
                      <a:pt x="1415" y="720"/>
                    </a:lnTo>
                    <a:lnTo>
                      <a:pt x="1422" y="718"/>
                    </a:lnTo>
                    <a:lnTo>
                      <a:pt x="1438" y="713"/>
                    </a:lnTo>
                    <a:lnTo>
                      <a:pt x="1457" y="711"/>
                    </a:lnTo>
                    <a:lnTo>
                      <a:pt x="1455" y="706"/>
                    </a:lnTo>
                    <a:lnTo>
                      <a:pt x="1457" y="704"/>
                    </a:lnTo>
                    <a:lnTo>
                      <a:pt x="1450" y="704"/>
                    </a:lnTo>
                    <a:lnTo>
                      <a:pt x="1448" y="699"/>
                    </a:lnTo>
                    <a:lnTo>
                      <a:pt x="1455" y="694"/>
                    </a:lnTo>
                    <a:lnTo>
                      <a:pt x="1462" y="690"/>
                    </a:lnTo>
                    <a:lnTo>
                      <a:pt x="1478" y="690"/>
                    </a:lnTo>
                    <a:lnTo>
                      <a:pt x="1490" y="690"/>
                    </a:lnTo>
                    <a:lnTo>
                      <a:pt x="1497" y="685"/>
                    </a:lnTo>
                    <a:lnTo>
                      <a:pt x="1504" y="682"/>
                    </a:lnTo>
                    <a:lnTo>
                      <a:pt x="1507" y="678"/>
                    </a:lnTo>
                    <a:lnTo>
                      <a:pt x="1507" y="692"/>
                    </a:lnTo>
                    <a:lnTo>
                      <a:pt x="1497" y="699"/>
                    </a:lnTo>
                    <a:close/>
                    <a:moveTo>
                      <a:pt x="1599" y="654"/>
                    </a:moveTo>
                    <a:lnTo>
                      <a:pt x="1599" y="647"/>
                    </a:lnTo>
                    <a:lnTo>
                      <a:pt x="1604" y="638"/>
                    </a:lnTo>
                    <a:lnTo>
                      <a:pt x="1611" y="621"/>
                    </a:lnTo>
                    <a:lnTo>
                      <a:pt x="1620" y="614"/>
                    </a:lnTo>
                    <a:lnTo>
                      <a:pt x="1620" y="614"/>
                    </a:lnTo>
                    <a:lnTo>
                      <a:pt x="1615" y="619"/>
                    </a:lnTo>
                    <a:lnTo>
                      <a:pt x="1608" y="633"/>
                    </a:lnTo>
                    <a:lnTo>
                      <a:pt x="1604" y="649"/>
                    </a:lnTo>
                    <a:lnTo>
                      <a:pt x="1597" y="659"/>
                    </a:lnTo>
                    <a:lnTo>
                      <a:pt x="1594" y="661"/>
                    </a:lnTo>
                    <a:lnTo>
                      <a:pt x="1599" y="6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2"/>
              <p:cNvSpPr>
                <a:spLocks/>
              </p:cNvSpPr>
              <p:nvPr/>
            </p:nvSpPr>
            <p:spPr bwMode="auto">
              <a:xfrm>
                <a:off x="1512213" y="1867619"/>
                <a:ext cx="43349" cy="31428"/>
              </a:xfrm>
              <a:custGeom>
                <a:avLst/>
                <a:gdLst>
                  <a:gd name="T0" fmla="*/ 16 w 40"/>
                  <a:gd name="T1" fmla="*/ 14 h 29"/>
                  <a:gd name="T2" fmla="*/ 23 w 40"/>
                  <a:gd name="T3" fmla="*/ 24 h 29"/>
                  <a:gd name="T4" fmla="*/ 30 w 40"/>
                  <a:gd name="T5" fmla="*/ 29 h 29"/>
                  <a:gd name="T6" fmla="*/ 35 w 40"/>
                  <a:gd name="T7" fmla="*/ 21 h 29"/>
                  <a:gd name="T8" fmla="*/ 40 w 40"/>
                  <a:gd name="T9" fmla="*/ 7 h 29"/>
                  <a:gd name="T10" fmla="*/ 37 w 40"/>
                  <a:gd name="T11" fmla="*/ 0 h 29"/>
                  <a:gd name="T12" fmla="*/ 23 w 40"/>
                  <a:gd name="T13" fmla="*/ 0 h 29"/>
                  <a:gd name="T14" fmla="*/ 7 w 40"/>
                  <a:gd name="T15" fmla="*/ 0 h 29"/>
                  <a:gd name="T16" fmla="*/ 0 w 40"/>
                  <a:gd name="T17" fmla="*/ 3 h 29"/>
                  <a:gd name="T18" fmla="*/ 7 w 40"/>
                  <a:gd name="T19" fmla="*/ 10 h 29"/>
                  <a:gd name="T20" fmla="*/ 16 w 40"/>
                  <a:gd name="T2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9">
                    <a:moveTo>
                      <a:pt x="16" y="14"/>
                    </a:moveTo>
                    <a:lnTo>
                      <a:pt x="23" y="24"/>
                    </a:lnTo>
                    <a:lnTo>
                      <a:pt x="30" y="29"/>
                    </a:lnTo>
                    <a:lnTo>
                      <a:pt x="35" y="21"/>
                    </a:lnTo>
                    <a:lnTo>
                      <a:pt x="40" y="7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7" y="10"/>
                    </a:lnTo>
                    <a:lnTo>
                      <a:pt x="16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3"/>
              <p:cNvSpPr>
                <a:spLocks/>
              </p:cNvSpPr>
              <p:nvPr/>
            </p:nvSpPr>
            <p:spPr bwMode="auto">
              <a:xfrm>
                <a:off x="1230442" y="1724566"/>
                <a:ext cx="125713" cy="66107"/>
              </a:xfrm>
              <a:custGeom>
                <a:avLst/>
                <a:gdLst>
                  <a:gd name="T0" fmla="*/ 26 w 116"/>
                  <a:gd name="T1" fmla="*/ 57 h 61"/>
                  <a:gd name="T2" fmla="*/ 26 w 116"/>
                  <a:gd name="T3" fmla="*/ 52 h 61"/>
                  <a:gd name="T4" fmla="*/ 33 w 116"/>
                  <a:gd name="T5" fmla="*/ 52 h 61"/>
                  <a:gd name="T6" fmla="*/ 35 w 116"/>
                  <a:gd name="T7" fmla="*/ 61 h 61"/>
                  <a:gd name="T8" fmla="*/ 49 w 116"/>
                  <a:gd name="T9" fmla="*/ 61 h 61"/>
                  <a:gd name="T10" fmla="*/ 49 w 116"/>
                  <a:gd name="T11" fmla="*/ 50 h 61"/>
                  <a:gd name="T12" fmla="*/ 57 w 116"/>
                  <a:gd name="T13" fmla="*/ 52 h 61"/>
                  <a:gd name="T14" fmla="*/ 61 w 116"/>
                  <a:gd name="T15" fmla="*/ 50 h 61"/>
                  <a:gd name="T16" fmla="*/ 66 w 116"/>
                  <a:gd name="T17" fmla="*/ 42 h 61"/>
                  <a:gd name="T18" fmla="*/ 66 w 116"/>
                  <a:gd name="T19" fmla="*/ 35 h 61"/>
                  <a:gd name="T20" fmla="*/ 68 w 116"/>
                  <a:gd name="T21" fmla="*/ 31 h 61"/>
                  <a:gd name="T22" fmla="*/ 75 w 116"/>
                  <a:gd name="T23" fmla="*/ 28 h 61"/>
                  <a:gd name="T24" fmla="*/ 78 w 116"/>
                  <a:gd name="T25" fmla="*/ 33 h 61"/>
                  <a:gd name="T26" fmla="*/ 78 w 116"/>
                  <a:gd name="T27" fmla="*/ 45 h 61"/>
                  <a:gd name="T28" fmla="*/ 87 w 116"/>
                  <a:gd name="T29" fmla="*/ 47 h 61"/>
                  <a:gd name="T30" fmla="*/ 94 w 116"/>
                  <a:gd name="T31" fmla="*/ 40 h 61"/>
                  <a:gd name="T32" fmla="*/ 99 w 116"/>
                  <a:gd name="T33" fmla="*/ 33 h 61"/>
                  <a:gd name="T34" fmla="*/ 109 w 116"/>
                  <a:gd name="T35" fmla="*/ 31 h 61"/>
                  <a:gd name="T36" fmla="*/ 111 w 116"/>
                  <a:gd name="T37" fmla="*/ 24 h 61"/>
                  <a:gd name="T38" fmla="*/ 104 w 116"/>
                  <a:gd name="T39" fmla="*/ 16 h 61"/>
                  <a:gd name="T40" fmla="*/ 113 w 116"/>
                  <a:gd name="T41" fmla="*/ 14 h 61"/>
                  <a:gd name="T42" fmla="*/ 116 w 116"/>
                  <a:gd name="T43" fmla="*/ 7 h 61"/>
                  <a:gd name="T44" fmla="*/ 111 w 116"/>
                  <a:gd name="T45" fmla="*/ 2 h 61"/>
                  <a:gd name="T46" fmla="*/ 99 w 116"/>
                  <a:gd name="T47" fmla="*/ 0 h 61"/>
                  <a:gd name="T48" fmla="*/ 97 w 116"/>
                  <a:gd name="T49" fmla="*/ 12 h 61"/>
                  <a:gd name="T50" fmla="*/ 90 w 116"/>
                  <a:gd name="T51" fmla="*/ 7 h 61"/>
                  <a:gd name="T52" fmla="*/ 78 w 116"/>
                  <a:gd name="T53" fmla="*/ 7 h 61"/>
                  <a:gd name="T54" fmla="*/ 61 w 116"/>
                  <a:gd name="T55" fmla="*/ 9 h 61"/>
                  <a:gd name="T56" fmla="*/ 52 w 116"/>
                  <a:gd name="T57" fmla="*/ 19 h 61"/>
                  <a:gd name="T58" fmla="*/ 38 w 116"/>
                  <a:gd name="T59" fmla="*/ 26 h 61"/>
                  <a:gd name="T60" fmla="*/ 26 w 116"/>
                  <a:gd name="T61" fmla="*/ 33 h 61"/>
                  <a:gd name="T62" fmla="*/ 16 w 116"/>
                  <a:gd name="T63" fmla="*/ 40 h 61"/>
                  <a:gd name="T64" fmla="*/ 5 w 116"/>
                  <a:gd name="T65" fmla="*/ 42 h 61"/>
                  <a:gd name="T66" fmla="*/ 0 w 116"/>
                  <a:gd name="T67" fmla="*/ 52 h 61"/>
                  <a:gd name="T68" fmla="*/ 7 w 116"/>
                  <a:gd name="T69" fmla="*/ 57 h 61"/>
                  <a:gd name="T70" fmla="*/ 26 w 116"/>
                  <a:gd name="T71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6" h="61">
                    <a:moveTo>
                      <a:pt x="26" y="57"/>
                    </a:moveTo>
                    <a:lnTo>
                      <a:pt x="26" y="52"/>
                    </a:lnTo>
                    <a:lnTo>
                      <a:pt x="33" y="52"/>
                    </a:lnTo>
                    <a:lnTo>
                      <a:pt x="35" y="61"/>
                    </a:lnTo>
                    <a:lnTo>
                      <a:pt x="49" y="61"/>
                    </a:lnTo>
                    <a:lnTo>
                      <a:pt x="49" y="50"/>
                    </a:lnTo>
                    <a:lnTo>
                      <a:pt x="57" y="52"/>
                    </a:lnTo>
                    <a:lnTo>
                      <a:pt x="61" y="50"/>
                    </a:lnTo>
                    <a:lnTo>
                      <a:pt x="66" y="42"/>
                    </a:lnTo>
                    <a:lnTo>
                      <a:pt x="66" y="35"/>
                    </a:lnTo>
                    <a:lnTo>
                      <a:pt x="68" y="31"/>
                    </a:lnTo>
                    <a:lnTo>
                      <a:pt x="75" y="28"/>
                    </a:lnTo>
                    <a:lnTo>
                      <a:pt x="78" y="33"/>
                    </a:lnTo>
                    <a:lnTo>
                      <a:pt x="78" y="45"/>
                    </a:lnTo>
                    <a:lnTo>
                      <a:pt x="87" y="47"/>
                    </a:lnTo>
                    <a:lnTo>
                      <a:pt x="94" y="40"/>
                    </a:lnTo>
                    <a:lnTo>
                      <a:pt x="99" y="33"/>
                    </a:lnTo>
                    <a:lnTo>
                      <a:pt x="109" y="31"/>
                    </a:lnTo>
                    <a:lnTo>
                      <a:pt x="111" y="24"/>
                    </a:lnTo>
                    <a:lnTo>
                      <a:pt x="104" y="16"/>
                    </a:lnTo>
                    <a:lnTo>
                      <a:pt x="113" y="14"/>
                    </a:lnTo>
                    <a:lnTo>
                      <a:pt x="116" y="7"/>
                    </a:lnTo>
                    <a:lnTo>
                      <a:pt x="111" y="2"/>
                    </a:lnTo>
                    <a:lnTo>
                      <a:pt x="99" y="0"/>
                    </a:lnTo>
                    <a:lnTo>
                      <a:pt x="97" y="12"/>
                    </a:lnTo>
                    <a:lnTo>
                      <a:pt x="90" y="7"/>
                    </a:lnTo>
                    <a:lnTo>
                      <a:pt x="78" y="7"/>
                    </a:lnTo>
                    <a:lnTo>
                      <a:pt x="61" y="9"/>
                    </a:lnTo>
                    <a:lnTo>
                      <a:pt x="52" y="19"/>
                    </a:lnTo>
                    <a:lnTo>
                      <a:pt x="38" y="26"/>
                    </a:lnTo>
                    <a:lnTo>
                      <a:pt x="26" y="33"/>
                    </a:lnTo>
                    <a:lnTo>
                      <a:pt x="16" y="40"/>
                    </a:lnTo>
                    <a:lnTo>
                      <a:pt x="5" y="42"/>
                    </a:lnTo>
                    <a:lnTo>
                      <a:pt x="0" y="52"/>
                    </a:lnTo>
                    <a:lnTo>
                      <a:pt x="7" y="57"/>
                    </a:lnTo>
                    <a:lnTo>
                      <a:pt x="26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4"/>
              <p:cNvSpPr>
                <a:spLocks/>
              </p:cNvSpPr>
              <p:nvPr/>
            </p:nvSpPr>
            <p:spPr bwMode="auto">
              <a:xfrm>
                <a:off x="1292215" y="1780920"/>
                <a:ext cx="30345" cy="22758"/>
              </a:xfrm>
              <a:custGeom>
                <a:avLst/>
                <a:gdLst>
                  <a:gd name="T0" fmla="*/ 14 w 28"/>
                  <a:gd name="T1" fmla="*/ 2 h 21"/>
                  <a:gd name="T2" fmla="*/ 4 w 28"/>
                  <a:gd name="T3" fmla="*/ 9 h 21"/>
                  <a:gd name="T4" fmla="*/ 0 w 28"/>
                  <a:gd name="T5" fmla="*/ 16 h 21"/>
                  <a:gd name="T6" fmla="*/ 11 w 28"/>
                  <a:gd name="T7" fmla="*/ 21 h 21"/>
                  <a:gd name="T8" fmla="*/ 21 w 28"/>
                  <a:gd name="T9" fmla="*/ 19 h 21"/>
                  <a:gd name="T10" fmla="*/ 28 w 28"/>
                  <a:gd name="T11" fmla="*/ 9 h 21"/>
                  <a:gd name="T12" fmla="*/ 28 w 28"/>
                  <a:gd name="T13" fmla="*/ 2 h 21"/>
                  <a:gd name="T14" fmla="*/ 18 w 28"/>
                  <a:gd name="T15" fmla="*/ 0 h 21"/>
                  <a:gd name="T16" fmla="*/ 14 w 28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1">
                    <a:moveTo>
                      <a:pt x="14" y="2"/>
                    </a:moveTo>
                    <a:lnTo>
                      <a:pt x="4" y="9"/>
                    </a:lnTo>
                    <a:lnTo>
                      <a:pt x="0" y="16"/>
                    </a:lnTo>
                    <a:lnTo>
                      <a:pt x="11" y="21"/>
                    </a:lnTo>
                    <a:lnTo>
                      <a:pt x="21" y="19"/>
                    </a:lnTo>
                    <a:lnTo>
                      <a:pt x="28" y="9"/>
                    </a:lnTo>
                    <a:lnTo>
                      <a:pt x="28" y="2"/>
                    </a:lnTo>
                    <a:lnTo>
                      <a:pt x="18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5"/>
              <p:cNvSpPr>
                <a:spLocks/>
              </p:cNvSpPr>
              <p:nvPr/>
            </p:nvSpPr>
            <p:spPr bwMode="auto">
              <a:xfrm>
                <a:off x="1399505" y="1706142"/>
                <a:ext cx="63941" cy="28177"/>
              </a:xfrm>
              <a:custGeom>
                <a:avLst/>
                <a:gdLst>
                  <a:gd name="T0" fmla="*/ 16 w 59"/>
                  <a:gd name="T1" fmla="*/ 26 h 26"/>
                  <a:gd name="T2" fmla="*/ 23 w 59"/>
                  <a:gd name="T3" fmla="*/ 24 h 26"/>
                  <a:gd name="T4" fmla="*/ 33 w 59"/>
                  <a:gd name="T5" fmla="*/ 24 h 26"/>
                  <a:gd name="T6" fmla="*/ 45 w 59"/>
                  <a:gd name="T7" fmla="*/ 24 h 26"/>
                  <a:gd name="T8" fmla="*/ 52 w 59"/>
                  <a:gd name="T9" fmla="*/ 19 h 26"/>
                  <a:gd name="T10" fmla="*/ 52 w 59"/>
                  <a:gd name="T11" fmla="*/ 12 h 26"/>
                  <a:gd name="T12" fmla="*/ 42 w 59"/>
                  <a:gd name="T13" fmla="*/ 12 h 26"/>
                  <a:gd name="T14" fmla="*/ 45 w 59"/>
                  <a:gd name="T15" fmla="*/ 8 h 26"/>
                  <a:gd name="T16" fmla="*/ 59 w 59"/>
                  <a:gd name="T17" fmla="*/ 5 h 26"/>
                  <a:gd name="T18" fmla="*/ 56 w 59"/>
                  <a:gd name="T19" fmla="*/ 0 h 26"/>
                  <a:gd name="T20" fmla="*/ 33 w 59"/>
                  <a:gd name="T21" fmla="*/ 0 h 26"/>
                  <a:gd name="T22" fmla="*/ 14 w 59"/>
                  <a:gd name="T23" fmla="*/ 0 h 26"/>
                  <a:gd name="T24" fmla="*/ 0 w 59"/>
                  <a:gd name="T25" fmla="*/ 5 h 26"/>
                  <a:gd name="T26" fmla="*/ 4 w 59"/>
                  <a:gd name="T27" fmla="*/ 22 h 26"/>
                  <a:gd name="T28" fmla="*/ 16 w 59"/>
                  <a:gd name="T2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6">
                    <a:moveTo>
                      <a:pt x="16" y="26"/>
                    </a:moveTo>
                    <a:lnTo>
                      <a:pt x="23" y="24"/>
                    </a:lnTo>
                    <a:lnTo>
                      <a:pt x="33" y="24"/>
                    </a:lnTo>
                    <a:lnTo>
                      <a:pt x="45" y="24"/>
                    </a:lnTo>
                    <a:lnTo>
                      <a:pt x="52" y="19"/>
                    </a:lnTo>
                    <a:lnTo>
                      <a:pt x="52" y="12"/>
                    </a:lnTo>
                    <a:lnTo>
                      <a:pt x="42" y="12"/>
                    </a:lnTo>
                    <a:lnTo>
                      <a:pt x="45" y="8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33" y="0"/>
                    </a:lnTo>
                    <a:lnTo>
                      <a:pt x="14" y="0"/>
                    </a:lnTo>
                    <a:lnTo>
                      <a:pt x="0" y="5"/>
                    </a:lnTo>
                    <a:lnTo>
                      <a:pt x="4" y="22"/>
                    </a:lnTo>
                    <a:lnTo>
                      <a:pt x="16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6"/>
              <p:cNvSpPr>
                <a:spLocks/>
              </p:cNvSpPr>
              <p:nvPr/>
            </p:nvSpPr>
            <p:spPr bwMode="auto">
              <a:xfrm>
                <a:off x="1399505" y="1677965"/>
                <a:ext cx="71526" cy="20591"/>
              </a:xfrm>
              <a:custGeom>
                <a:avLst/>
                <a:gdLst>
                  <a:gd name="T0" fmla="*/ 35 w 66"/>
                  <a:gd name="T1" fmla="*/ 17 h 19"/>
                  <a:gd name="T2" fmla="*/ 54 w 66"/>
                  <a:gd name="T3" fmla="*/ 17 h 19"/>
                  <a:gd name="T4" fmla="*/ 66 w 66"/>
                  <a:gd name="T5" fmla="*/ 15 h 19"/>
                  <a:gd name="T6" fmla="*/ 66 w 66"/>
                  <a:gd name="T7" fmla="*/ 8 h 19"/>
                  <a:gd name="T8" fmla="*/ 59 w 66"/>
                  <a:gd name="T9" fmla="*/ 3 h 19"/>
                  <a:gd name="T10" fmla="*/ 45 w 66"/>
                  <a:gd name="T11" fmla="*/ 0 h 19"/>
                  <a:gd name="T12" fmla="*/ 26 w 66"/>
                  <a:gd name="T13" fmla="*/ 5 h 19"/>
                  <a:gd name="T14" fmla="*/ 9 w 66"/>
                  <a:gd name="T15" fmla="*/ 12 h 19"/>
                  <a:gd name="T16" fmla="*/ 0 w 66"/>
                  <a:gd name="T17" fmla="*/ 19 h 19"/>
                  <a:gd name="T18" fmla="*/ 14 w 66"/>
                  <a:gd name="T19" fmla="*/ 19 h 19"/>
                  <a:gd name="T20" fmla="*/ 35 w 66"/>
                  <a:gd name="T21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19">
                    <a:moveTo>
                      <a:pt x="35" y="17"/>
                    </a:moveTo>
                    <a:lnTo>
                      <a:pt x="54" y="17"/>
                    </a:lnTo>
                    <a:lnTo>
                      <a:pt x="66" y="15"/>
                    </a:lnTo>
                    <a:lnTo>
                      <a:pt x="66" y="8"/>
                    </a:lnTo>
                    <a:lnTo>
                      <a:pt x="59" y="3"/>
                    </a:lnTo>
                    <a:lnTo>
                      <a:pt x="45" y="0"/>
                    </a:lnTo>
                    <a:lnTo>
                      <a:pt x="26" y="5"/>
                    </a:lnTo>
                    <a:lnTo>
                      <a:pt x="9" y="12"/>
                    </a:lnTo>
                    <a:lnTo>
                      <a:pt x="0" y="19"/>
                    </a:lnTo>
                    <a:lnTo>
                      <a:pt x="14" y="19"/>
                    </a:lnTo>
                    <a:lnTo>
                      <a:pt x="3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7"/>
              <p:cNvSpPr>
                <a:spLocks/>
              </p:cNvSpPr>
              <p:nvPr/>
            </p:nvSpPr>
            <p:spPr bwMode="auto">
              <a:xfrm>
                <a:off x="1591325" y="1865451"/>
                <a:ext cx="107290" cy="88866"/>
              </a:xfrm>
              <a:custGeom>
                <a:avLst/>
                <a:gdLst>
                  <a:gd name="T0" fmla="*/ 97 w 99"/>
                  <a:gd name="T1" fmla="*/ 28 h 82"/>
                  <a:gd name="T2" fmla="*/ 90 w 99"/>
                  <a:gd name="T3" fmla="*/ 35 h 82"/>
                  <a:gd name="T4" fmla="*/ 83 w 99"/>
                  <a:gd name="T5" fmla="*/ 26 h 82"/>
                  <a:gd name="T6" fmla="*/ 78 w 99"/>
                  <a:gd name="T7" fmla="*/ 26 h 82"/>
                  <a:gd name="T8" fmla="*/ 66 w 99"/>
                  <a:gd name="T9" fmla="*/ 26 h 82"/>
                  <a:gd name="T10" fmla="*/ 71 w 99"/>
                  <a:gd name="T11" fmla="*/ 21 h 82"/>
                  <a:gd name="T12" fmla="*/ 80 w 99"/>
                  <a:gd name="T13" fmla="*/ 14 h 82"/>
                  <a:gd name="T14" fmla="*/ 90 w 99"/>
                  <a:gd name="T15" fmla="*/ 5 h 82"/>
                  <a:gd name="T16" fmla="*/ 97 w 99"/>
                  <a:gd name="T17" fmla="*/ 2 h 82"/>
                  <a:gd name="T18" fmla="*/ 68 w 99"/>
                  <a:gd name="T19" fmla="*/ 0 h 82"/>
                  <a:gd name="T20" fmla="*/ 61 w 99"/>
                  <a:gd name="T21" fmla="*/ 5 h 82"/>
                  <a:gd name="T22" fmla="*/ 52 w 99"/>
                  <a:gd name="T23" fmla="*/ 5 h 82"/>
                  <a:gd name="T24" fmla="*/ 47 w 99"/>
                  <a:gd name="T25" fmla="*/ 0 h 82"/>
                  <a:gd name="T26" fmla="*/ 33 w 99"/>
                  <a:gd name="T27" fmla="*/ 2 h 82"/>
                  <a:gd name="T28" fmla="*/ 21 w 99"/>
                  <a:gd name="T29" fmla="*/ 12 h 82"/>
                  <a:gd name="T30" fmla="*/ 35 w 99"/>
                  <a:gd name="T31" fmla="*/ 19 h 82"/>
                  <a:gd name="T32" fmla="*/ 40 w 99"/>
                  <a:gd name="T33" fmla="*/ 26 h 82"/>
                  <a:gd name="T34" fmla="*/ 28 w 99"/>
                  <a:gd name="T35" fmla="*/ 31 h 82"/>
                  <a:gd name="T36" fmla="*/ 19 w 99"/>
                  <a:gd name="T37" fmla="*/ 33 h 82"/>
                  <a:gd name="T38" fmla="*/ 12 w 99"/>
                  <a:gd name="T39" fmla="*/ 26 h 82"/>
                  <a:gd name="T40" fmla="*/ 5 w 99"/>
                  <a:gd name="T41" fmla="*/ 23 h 82"/>
                  <a:gd name="T42" fmla="*/ 0 w 99"/>
                  <a:gd name="T43" fmla="*/ 33 h 82"/>
                  <a:gd name="T44" fmla="*/ 2 w 99"/>
                  <a:gd name="T45" fmla="*/ 42 h 82"/>
                  <a:gd name="T46" fmla="*/ 9 w 99"/>
                  <a:gd name="T47" fmla="*/ 47 h 82"/>
                  <a:gd name="T48" fmla="*/ 26 w 99"/>
                  <a:gd name="T49" fmla="*/ 49 h 82"/>
                  <a:gd name="T50" fmla="*/ 35 w 99"/>
                  <a:gd name="T51" fmla="*/ 59 h 82"/>
                  <a:gd name="T52" fmla="*/ 52 w 99"/>
                  <a:gd name="T53" fmla="*/ 68 h 82"/>
                  <a:gd name="T54" fmla="*/ 64 w 99"/>
                  <a:gd name="T55" fmla="*/ 82 h 82"/>
                  <a:gd name="T56" fmla="*/ 71 w 99"/>
                  <a:gd name="T57" fmla="*/ 71 h 82"/>
                  <a:gd name="T58" fmla="*/ 73 w 99"/>
                  <a:gd name="T59" fmla="*/ 66 h 82"/>
                  <a:gd name="T60" fmla="*/ 80 w 99"/>
                  <a:gd name="T61" fmla="*/ 71 h 82"/>
                  <a:gd name="T62" fmla="*/ 87 w 99"/>
                  <a:gd name="T63" fmla="*/ 68 h 82"/>
                  <a:gd name="T64" fmla="*/ 97 w 99"/>
                  <a:gd name="T65" fmla="*/ 57 h 82"/>
                  <a:gd name="T66" fmla="*/ 99 w 99"/>
                  <a:gd name="T67" fmla="*/ 40 h 82"/>
                  <a:gd name="T68" fmla="*/ 97 w 99"/>
                  <a:gd name="T69" fmla="*/ 2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" h="82">
                    <a:moveTo>
                      <a:pt x="97" y="28"/>
                    </a:moveTo>
                    <a:lnTo>
                      <a:pt x="90" y="35"/>
                    </a:lnTo>
                    <a:lnTo>
                      <a:pt x="83" y="26"/>
                    </a:lnTo>
                    <a:lnTo>
                      <a:pt x="78" y="26"/>
                    </a:lnTo>
                    <a:lnTo>
                      <a:pt x="66" y="26"/>
                    </a:lnTo>
                    <a:lnTo>
                      <a:pt x="71" y="21"/>
                    </a:lnTo>
                    <a:lnTo>
                      <a:pt x="80" y="14"/>
                    </a:lnTo>
                    <a:lnTo>
                      <a:pt x="90" y="5"/>
                    </a:lnTo>
                    <a:lnTo>
                      <a:pt x="97" y="2"/>
                    </a:lnTo>
                    <a:lnTo>
                      <a:pt x="68" y="0"/>
                    </a:lnTo>
                    <a:lnTo>
                      <a:pt x="61" y="5"/>
                    </a:lnTo>
                    <a:lnTo>
                      <a:pt x="52" y="5"/>
                    </a:lnTo>
                    <a:lnTo>
                      <a:pt x="47" y="0"/>
                    </a:lnTo>
                    <a:lnTo>
                      <a:pt x="33" y="2"/>
                    </a:lnTo>
                    <a:lnTo>
                      <a:pt x="21" y="12"/>
                    </a:lnTo>
                    <a:lnTo>
                      <a:pt x="35" y="19"/>
                    </a:lnTo>
                    <a:lnTo>
                      <a:pt x="40" y="26"/>
                    </a:lnTo>
                    <a:lnTo>
                      <a:pt x="28" y="31"/>
                    </a:lnTo>
                    <a:lnTo>
                      <a:pt x="19" y="33"/>
                    </a:lnTo>
                    <a:lnTo>
                      <a:pt x="12" y="26"/>
                    </a:lnTo>
                    <a:lnTo>
                      <a:pt x="5" y="23"/>
                    </a:lnTo>
                    <a:lnTo>
                      <a:pt x="0" y="33"/>
                    </a:lnTo>
                    <a:lnTo>
                      <a:pt x="2" y="42"/>
                    </a:lnTo>
                    <a:lnTo>
                      <a:pt x="9" y="47"/>
                    </a:lnTo>
                    <a:lnTo>
                      <a:pt x="26" y="49"/>
                    </a:lnTo>
                    <a:lnTo>
                      <a:pt x="35" y="59"/>
                    </a:lnTo>
                    <a:lnTo>
                      <a:pt x="52" y="68"/>
                    </a:lnTo>
                    <a:lnTo>
                      <a:pt x="64" y="82"/>
                    </a:lnTo>
                    <a:lnTo>
                      <a:pt x="71" y="71"/>
                    </a:lnTo>
                    <a:lnTo>
                      <a:pt x="73" y="66"/>
                    </a:lnTo>
                    <a:lnTo>
                      <a:pt x="80" y="71"/>
                    </a:lnTo>
                    <a:lnTo>
                      <a:pt x="87" y="68"/>
                    </a:lnTo>
                    <a:lnTo>
                      <a:pt x="97" y="57"/>
                    </a:lnTo>
                    <a:lnTo>
                      <a:pt x="99" y="40"/>
                    </a:lnTo>
                    <a:lnTo>
                      <a:pt x="97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8"/>
              <p:cNvSpPr>
                <a:spLocks/>
              </p:cNvSpPr>
              <p:nvPr/>
            </p:nvSpPr>
            <p:spPr bwMode="auto">
              <a:xfrm>
                <a:off x="1698615" y="1793925"/>
                <a:ext cx="54187" cy="37930"/>
              </a:xfrm>
              <a:custGeom>
                <a:avLst/>
                <a:gdLst>
                  <a:gd name="T0" fmla="*/ 50 w 50"/>
                  <a:gd name="T1" fmla="*/ 35 h 35"/>
                  <a:gd name="T2" fmla="*/ 50 w 50"/>
                  <a:gd name="T3" fmla="*/ 21 h 35"/>
                  <a:gd name="T4" fmla="*/ 47 w 50"/>
                  <a:gd name="T5" fmla="*/ 14 h 35"/>
                  <a:gd name="T6" fmla="*/ 38 w 50"/>
                  <a:gd name="T7" fmla="*/ 7 h 35"/>
                  <a:gd name="T8" fmla="*/ 28 w 50"/>
                  <a:gd name="T9" fmla="*/ 0 h 35"/>
                  <a:gd name="T10" fmla="*/ 19 w 50"/>
                  <a:gd name="T11" fmla="*/ 7 h 35"/>
                  <a:gd name="T12" fmla="*/ 10 w 50"/>
                  <a:gd name="T13" fmla="*/ 12 h 35"/>
                  <a:gd name="T14" fmla="*/ 0 w 50"/>
                  <a:gd name="T15" fmla="*/ 21 h 35"/>
                  <a:gd name="T16" fmla="*/ 14 w 50"/>
                  <a:gd name="T17" fmla="*/ 30 h 35"/>
                  <a:gd name="T18" fmla="*/ 31 w 50"/>
                  <a:gd name="T19" fmla="*/ 33 h 35"/>
                  <a:gd name="T20" fmla="*/ 50 w 5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35">
                    <a:moveTo>
                      <a:pt x="50" y="35"/>
                    </a:moveTo>
                    <a:lnTo>
                      <a:pt x="50" y="21"/>
                    </a:lnTo>
                    <a:lnTo>
                      <a:pt x="47" y="14"/>
                    </a:lnTo>
                    <a:lnTo>
                      <a:pt x="38" y="7"/>
                    </a:lnTo>
                    <a:lnTo>
                      <a:pt x="28" y="0"/>
                    </a:lnTo>
                    <a:lnTo>
                      <a:pt x="19" y="7"/>
                    </a:lnTo>
                    <a:lnTo>
                      <a:pt x="10" y="12"/>
                    </a:lnTo>
                    <a:lnTo>
                      <a:pt x="0" y="21"/>
                    </a:lnTo>
                    <a:lnTo>
                      <a:pt x="14" y="30"/>
                    </a:lnTo>
                    <a:lnTo>
                      <a:pt x="31" y="33"/>
                    </a:lnTo>
                    <a:lnTo>
                      <a:pt x="50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9"/>
              <p:cNvSpPr>
                <a:spLocks/>
              </p:cNvSpPr>
              <p:nvPr/>
            </p:nvSpPr>
            <p:spPr bwMode="auto">
              <a:xfrm>
                <a:off x="1668270" y="1675798"/>
                <a:ext cx="60689" cy="35763"/>
              </a:xfrm>
              <a:custGeom>
                <a:avLst/>
                <a:gdLst>
                  <a:gd name="T0" fmla="*/ 16 w 56"/>
                  <a:gd name="T1" fmla="*/ 24 h 33"/>
                  <a:gd name="T2" fmla="*/ 21 w 56"/>
                  <a:gd name="T3" fmla="*/ 33 h 33"/>
                  <a:gd name="T4" fmla="*/ 38 w 56"/>
                  <a:gd name="T5" fmla="*/ 33 h 33"/>
                  <a:gd name="T6" fmla="*/ 49 w 56"/>
                  <a:gd name="T7" fmla="*/ 31 h 33"/>
                  <a:gd name="T8" fmla="*/ 56 w 56"/>
                  <a:gd name="T9" fmla="*/ 21 h 33"/>
                  <a:gd name="T10" fmla="*/ 49 w 56"/>
                  <a:gd name="T11" fmla="*/ 14 h 33"/>
                  <a:gd name="T12" fmla="*/ 38 w 56"/>
                  <a:gd name="T13" fmla="*/ 10 h 33"/>
                  <a:gd name="T14" fmla="*/ 23 w 56"/>
                  <a:gd name="T15" fmla="*/ 5 h 33"/>
                  <a:gd name="T16" fmla="*/ 4 w 56"/>
                  <a:gd name="T17" fmla="*/ 0 h 33"/>
                  <a:gd name="T18" fmla="*/ 0 w 56"/>
                  <a:gd name="T19" fmla="*/ 5 h 33"/>
                  <a:gd name="T20" fmla="*/ 0 w 56"/>
                  <a:gd name="T21" fmla="*/ 12 h 33"/>
                  <a:gd name="T22" fmla="*/ 7 w 56"/>
                  <a:gd name="T23" fmla="*/ 19 h 33"/>
                  <a:gd name="T24" fmla="*/ 16 w 56"/>
                  <a:gd name="T25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16" y="24"/>
                    </a:moveTo>
                    <a:lnTo>
                      <a:pt x="21" y="33"/>
                    </a:lnTo>
                    <a:lnTo>
                      <a:pt x="38" y="33"/>
                    </a:lnTo>
                    <a:lnTo>
                      <a:pt x="49" y="31"/>
                    </a:lnTo>
                    <a:lnTo>
                      <a:pt x="56" y="21"/>
                    </a:lnTo>
                    <a:lnTo>
                      <a:pt x="49" y="14"/>
                    </a:lnTo>
                    <a:lnTo>
                      <a:pt x="38" y="10"/>
                    </a:lnTo>
                    <a:lnTo>
                      <a:pt x="23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16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40"/>
              <p:cNvSpPr>
                <a:spLocks/>
              </p:cNvSpPr>
              <p:nvPr/>
            </p:nvSpPr>
            <p:spPr bwMode="auto">
              <a:xfrm>
                <a:off x="1696447" y="1570676"/>
                <a:ext cx="204826" cy="133299"/>
              </a:xfrm>
              <a:custGeom>
                <a:avLst/>
                <a:gdLst>
                  <a:gd name="T0" fmla="*/ 35 w 189"/>
                  <a:gd name="T1" fmla="*/ 76 h 123"/>
                  <a:gd name="T2" fmla="*/ 63 w 189"/>
                  <a:gd name="T3" fmla="*/ 76 h 123"/>
                  <a:gd name="T4" fmla="*/ 92 w 189"/>
                  <a:gd name="T5" fmla="*/ 78 h 123"/>
                  <a:gd name="T6" fmla="*/ 87 w 189"/>
                  <a:gd name="T7" fmla="*/ 85 h 123"/>
                  <a:gd name="T8" fmla="*/ 54 w 189"/>
                  <a:gd name="T9" fmla="*/ 85 h 123"/>
                  <a:gd name="T10" fmla="*/ 59 w 189"/>
                  <a:gd name="T11" fmla="*/ 104 h 123"/>
                  <a:gd name="T12" fmla="*/ 78 w 189"/>
                  <a:gd name="T13" fmla="*/ 104 h 123"/>
                  <a:gd name="T14" fmla="*/ 66 w 189"/>
                  <a:gd name="T15" fmla="*/ 107 h 123"/>
                  <a:gd name="T16" fmla="*/ 87 w 189"/>
                  <a:gd name="T17" fmla="*/ 123 h 123"/>
                  <a:gd name="T18" fmla="*/ 108 w 189"/>
                  <a:gd name="T19" fmla="*/ 116 h 123"/>
                  <a:gd name="T20" fmla="*/ 111 w 189"/>
                  <a:gd name="T21" fmla="*/ 107 h 123"/>
                  <a:gd name="T22" fmla="*/ 127 w 189"/>
                  <a:gd name="T23" fmla="*/ 123 h 123"/>
                  <a:gd name="T24" fmla="*/ 132 w 189"/>
                  <a:gd name="T25" fmla="*/ 111 h 123"/>
                  <a:gd name="T26" fmla="*/ 141 w 189"/>
                  <a:gd name="T27" fmla="*/ 114 h 123"/>
                  <a:gd name="T28" fmla="*/ 141 w 189"/>
                  <a:gd name="T29" fmla="*/ 109 h 123"/>
                  <a:gd name="T30" fmla="*/ 139 w 189"/>
                  <a:gd name="T31" fmla="*/ 97 h 123"/>
                  <a:gd name="T32" fmla="*/ 149 w 189"/>
                  <a:gd name="T33" fmla="*/ 85 h 123"/>
                  <a:gd name="T34" fmla="*/ 146 w 189"/>
                  <a:gd name="T35" fmla="*/ 104 h 123"/>
                  <a:gd name="T36" fmla="*/ 167 w 189"/>
                  <a:gd name="T37" fmla="*/ 85 h 123"/>
                  <a:gd name="T38" fmla="*/ 184 w 189"/>
                  <a:gd name="T39" fmla="*/ 85 h 123"/>
                  <a:gd name="T40" fmla="*/ 182 w 189"/>
                  <a:gd name="T41" fmla="*/ 71 h 123"/>
                  <a:gd name="T42" fmla="*/ 170 w 189"/>
                  <a:gd name="T43" fmla="*/ 69 h 123"/>
                  <a:gd name="T44" fmla="*/ 158 w 189"/>
                  <a:gd name="T45" fmla="*/ 62 h 123"/>
                  <a:gd name="T46" fmla="*/ 146 w 189"/>
                  <a:gd name="T47" fmla="*/ 47 h 123"/>
                  <a:gd name="T48" fmla="*/ 144 w 189"/>
                  <a:gd name="T49" fmla="*/ 36 h 123"/>
                  <a:gd name="T50" fmla="*/ 130 w 189"/>
                  <a:gd name="T51" fmla="*/ 50 h 123"/>
                  <a:gd name="T52" fmla="*/ 123 w 189"/>
                  <a:gd name="T53" fmla="*/ 36 h 123"/>
                  <a:gd name="T54" fmla="*/ 73 w 189"/>
                  <a:gd name="T55" fmla="*/ 0 h 123"/>
                  <a:gd name="T56" fmla="*/ 42 w 189"/>
                  <a:gd name="T57" fmla="*/ 3 h 123"/>
                  <a:gd name="T58" fmla="*/ 59 w 189"/>
                  <a:gd name="T59" fmla="*/ 10 h 123"/>
                  <a:gd name="T60" fmla="*/ 35 w 189"/>
                  <a:gd name="T61" fmla="*/ 10 h 123"/>
                  <a:gd name="T62" fmla="*/ 23 w 189"/>
                  <a:gd name="T63" fmla="*/ 19 h 123"/>
                  <a:gd name="T64" fmla="*/ 42 w 189"/>
                  <a:gd name="T65" fmla="*/ 26 h 123"/>
                  <a:gd name="T66" fmla="*/ 23 w 189"/>
                  <a:gd name="T67" fmla="*/ 29 h 123"/>
                  <a:gd name="T68" fmla="*/ 16 w 189"/>
                  <a:gd name="T69" fmla="*/ 40 h 123"/>
                  <a:gd name="T70" fmla="*/ 38 w 189"/>
                  <a:gd name="T71" fmla="*/ 43 h 123"/>
                  <a:gd name="T72" fmla="*/ 14 w 189"/>
                  <a:gd name="T73" fmla="*/ 50 h 123"/>
                  <a:gd name="T74" fmla="*/ 0 w 189"/>
                  <a:gd name="T75" fmla="*/ 45 h 123"/>
                  <a:gd name="T76" fmla="*/ 23 w 189"/>
                  <a:gd name="T77" fmla="*/ 7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23">
                    <a:moveTo>
                      <a:pt x="23" y="78"/>
                    </a:moveTo>
                    <a:lnTo>
                      <a:pt x="35" y="76"/>
                    </a:lnTo>
                    <a:lnTo>
                      <a:pt x="52" y="78"/>
                    </a:lnTo>
                    <a:lnTo>
                      <a:pt x="63" y="76"/>
                    </a:lnTo>
                    <a:lnTo>
                      <a:pt x="80" y="76"/>
                    </a:lnTo>
                    <a:lnTo>
                      <a:pt x="92" y="78"/>
                    </a:lnTo>
                    <a:lnTo>
                      <a:pt x="99" y="85"/>
                    </a:lnTo>
                    <a:lnTo>
                      <a:pt x="87" y="85"/>
                    </a:lnTo>
                    <a:lnTo>
                      <a:pt x="73" y="85"/>
                    </a:lnTo>
                    <a:lnTo>
                      <a:pt x="54" y="85"/>
                    </a:lnTo>
                    <a:lnTo>
                      <a:pt x="40" y="90"/>
                    </a:lnTo>
                    <a:lnTo>
                      <a:pt x="59" y="104"/>
                    </a:lnTo>
                    <a:lnTo>
                      <a:pt x="63" y="102"/>
                    </a:lnTo>
                    <a:lnTo>
                      <a:pt x="78" y="104"/>
                    </a:lnTo>
                    <a:lnTo>
                      <a:pt x="80" y="109"/>
                    </a:lnTo>
                    <a:lnTo>
                      <a:pt x="66" y="107"/>
                    </a:lnTo>
                    <a:lnTo>
                      <a:pt x="68" y="116"/>
                    </a:lnTo>
                    <a:lnTo>
                      <a:pt x="87" y="123"/>
                    </a:lnTo>
                    <a:lnTo>
                      <a:pt x="99" y="118"/>
                    </a:lnTo>
                    <a:lnTo>
                      <a:pt x="108" y="116"/>
                    </a:lnTo>
                    <a:lnTo>
                      <a:pt x="106" y="109"/>
                    </a:lnTo>
                    <a:lnTo>
                      <a:pt x="111" y="107"/>
                    </a:lnTo>
                    <a:lnTo>
                      <a:pt x="120" y="116"/>
                    </a:lnTo>
                    <a:lnTo>
                      <a:pt x="127" y="123"/>
                    </a:lnTo>
                    <a:lnTo>
                      <a:pt x="130" y="109"/>
                    </a:lnTo>
                    <a:lnTo>
                      <a:pt x="132" y="111"/>
                    </a:lnTo>
                    <a:lnTo>
                      <a:pt x="139" y="116"/>
                    </a:lnTo>
                    <a:lnTo>
                      <a:pt x="141" y="114"/>
                    </a:lnTo>
                    <a:lnTo>
                      <a:pt x="141" y="111"/>
                    </a:lnTo>
                    <a:lnTo>
                      <a:pt x="141" y="109"/>
                    </a:lnTo>
                    <a:lnTo>
                      <a:pt x="139" y="102"/>
                    </a:lnTo>
                    <a:lnTo>
                      <a:pt x="139" y="97"/>
                    </a:lnTo>
                    <a:lnTo>
                      <a:pt x="144" y="85"/>
                    </a:lnTo>
                    <a:lnTo>
                      <a:pt x="149" y="85"/>
                    </a:lnTo>
                    <a:lnTo>
                      <a:pt x="146" y="97"/>
                    </a:lnTo>
                    <a:lnTo>
                      <a:pt x="146" y="104"/>
                    </a:lnTo>
                    <a:lnTo>
                      <a:pt x="163" y="88"/>
                    </a:lnTo>
                    <a:lnTo>
                      <a:pt x="167" y="85"/>
                    </a:lnTo>
                    <a:lnTo>
                      <a:pt x="179" y="88"/>
                    </a:lnTo>
                    <a:lnTo>
                      <a:pt x="184" y="85"/>
                    </a:lnTo>
                    <a:lnTo>
                      <a:pt x="189" y="78"/>
                    </a:lnTo>
                    <a:lnTo>
                      <a:pt x="182" y="71"/>
                    </a:lnTo>
                    <a:lnTo>
                      <a:pt x="179" y="71"/>
                    </a:lnTo>
                    <a:lnTo>
                      <a:pt x="170" y="69"/>
                    </a:lnTo>
                    <a:lnTo>
                      <a:pt x="156" y="71"/>
                    </a:lnTo>
                    <a:lnTo>
                      <a:pt x="158" y="62"/>
                    </a:lnTo>
                    <a:lnTo>
                      <a:pt x="156" y="55"/>
                    </a:lnTo>
                    <a:lnTo>
                      <a:pt x="146" y="47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4" y="40"/>
                    </a:lnTo>
                    <a:lnTo>
                      <a:pt x="130" y="50"/>
                    </a:lnTo>
                    <a:lnTo>
                      <a:pt x="123" y="43"/>
                    </a:lnTo>
                    <a:lnTo>
                      <a:pt x="123" y="36"/>
                    </a:lnTo>
                    <a:lnTo>
                      <a:pt x="101" y="31"/>
                    </a:lnTo>
                    <a:lnTo>
                      <a:pt x="73" y="0"/>
                    </a:lnTo>
                    <a:lnTo>
                      <a:pt x="47" y="0"/>
                    </a:lnTo>
                    <a:lnTo>
                      <a:pt x="42" y="3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42" y="12"/>
                    </a:lnTo>
                    <a:lnTo>
                      <a:pt x="35" y="10"/>
                    </a:lnTo>
                    <a:lnTo>
                      <a:pt x="26" y="10"/>
                    </a:lnTo>
                    <a:lnTo>
                      <a:pt x="23" y="19"/>
                    </a:lnTo>
                    <a:lnTo>
                      <a:pt x="35" y="22"/>
                    </a:lnTo>
                    <a:lnTo>
                      <a:pt x="42" y="26"/>
                    </a:lnTo>
                    <a:lnTo>
                      <a:pt x="38" y="31"/>
                    </a:lnTo>
                    <a:lnTo>
                      <a:pt x="23" y="29"/>
                    </a:lnTo>
                    <a:lnTo>
                      <a:pt x="14" y="29"/>
                    </a:lnTo>
                    <a:lnTo>
                      <a:pt x="16" y="40"/>
                    </a:lnTo>
                    <a:lnTo>
                      <a:pt x="23" y="43"/>
                    </a:lnTo>
                    <a:lnTo>
                      <a:pt x="38" y="43"/>
                    </a:lnTo>
                    <a:lnTo>
                      <a:pt x="30" y="52"/>
                    </a:lnTo>
                    <a:lnTo>
                      <a:pt x="14" y="50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4" y="57"/>
                    </a:lnTo>
                    <a:lnTo>
                      <a:pt x="23" y="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1"/>
              <p:cNvSpPr>
                <a:spLocks/>
              </p:cNvSpPr>
              <p:nvPr/>
            </p:nvSpPr>
            <p:spPr bwMode="auto">
              <a:xfrm>
                <a:off x="1629256" y="1619444"/>
                <a:ext cx="28177" cy="18423"/>
              </a:xfrm>
              <a:custGeom>
                <a:avLst/>
                <a:gdLst>
                  <a:gd name="T0" fmla="*/ 14 w 26"/>
                  <a:gd name="T1" fmla="*/ 14 h 17"/>
                  <a:gd name="T2" fmla="*/ 19 w 26"/>
                  <a:gd name="T3" fmla="*/ 17 h 17"/>
                  <a:gd name="T4" fmla="*/ 26 w 26"/>
                  <a:gd name="T5" fmla="*/ 17 h 17"/>
                  <a:gd name="T6" fmla="*/ 26 w 26"/>
                  <a:gd name="T7" fmla="*/ 7 h 17"/>
                  <a:gd name="T8" fmla="*/ 19 w 26"/>
                  <a:gd name="T9" fmla="*/ 0 h 17"/>
                  <a:gd name="T10" fmla="*/ 7 w 26"/>
                  <a:gd name="T11" fmla="*/ 0 h 17"/>
                  <a:gd name="T12" fmla="*/ 0 w 26"/>
                  <a:gd name="T13" fmla="*/ 5 h 17"/>
                  <a:gd name="T14" fmla="*/ 5 w 26"/>
                  <a:gd name="T15" fmla="*/ 14 h 17"/>
                  <a:gd name="T16" fmla="*/ 14 w 26"/>
                  <a:gd name="T1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14" y="14"/>
                    </a:moveTo>
                    <a:lnTo>
                      <a:pt x="19" y="17"/>
                    </a:lnTo>
                    <a:lnTo>
                      <a:pt x="26" y="17"/>
                    </a:lnTo>
                    <a:lnTo>
                      <a:pt x="26" y="7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5" y="14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42"/>
              <p:cNvSpPr>
                <a:spLocks/>
              </p:cNvSpPr>
              <p:nvPr/>
            </p:nvSpPr>
            <p:spPr bwMode="auto">
              <a:xfrm>
                <a:off x="1982553" y="1867619"/>
                <a:ext cx="76945" cy="33595"/>
              </a:xfrm>
              <a:custGeom>
                <a:avLst/>
                <a:gdLst>
                  <a:gd name="T0" fmla="*/ 0 w 71"/>
                  <a:gd name="T1" fmla="*/ 0 h 31"/>
                  <a:gd name="T2" fmla="*/ 0 w 71"/>
                  <a:gd name="T3" fmla="*/ 12 h 31"/>
                  <a:gd name="T4" fmla="*/ 10 w 71"/>
                  <a:gd name="T5" fmla="*/ 19 h 31"/>
                  <a:gd name="T6" fmla="*/ 14 w 71"/>
                  <a:gd name="T7" fmla="*/ 29 h 31"/>
                  <a:gd name="T8" fmla="*/ 26 w 71"/>
                  <a:gd name="T9" fmla="*/ 31 h 31"/>
                  <a:gd name="T10" fmla="*/ 33 w 71"/>
                  <a:gd name="T11" fmla="*/ 26 h 31"/>
                  <a:gd name="T12" fmla="*/ 47 w 71"/>
                  <a:gd name="T13" fmla="*/ 26 h 31"/>
                  <a:gd name="T14" fmla="*/ 62 w 71"/>
                  <a:gd name="T15" fmla="*/ 26 h 31"/>
                  <a:gd name="T16" fmla="*/ 71 w 71"/>
                  <a:gd name="T17" fmla="*/ 24 h 31"/>
                  <a:gd name="T18" fmla="*/ 64 w 71"/>
                  <a:gd name="T19" fmla="*/ 14 h 31"/>
                  <a:gd name="T20" fmla="*/ 43 w 71"/>
                  <a:gd name="T21" fmla="*/ 3 h 31"/>
                  <a:gd name="T22" fmla="*/ 21 w 71"/>
                  <a:gd name="T23" fmla="*/ 0 h 31"/>
                  <a:gd name="T24" fmla="*/ 3 w 71"/>
                  <a:gd name="T25" fmla="*/ 0 h 31"/>
                  <a:gd name="T26" fmla="*/ 0 w 71"/>
                  <a:gd name="T2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31">
                    <a:moveTo>
                      <a:pt x="0" y="0"/>
                    </a:moveTo>
                    <a:lnTo>
                      <a:pt x="0" y="12"/>
                    </a:lnTo>
                    <a:lnTo>
                      <a:pt x="10" y="19"/>
                    </a:lnTo>
                    <a:lnTo>
                      <a:pt x="14" y="29"/>
                    </a:lnTo>
                    <a:lnTo>
                      <a:pt x="26" y="31"/>
                    </a:lnTo>
                    <a:lnTo>
                      <a:pt x="33" y="26"/>
                    </a:lnTo>
                    <a:lnTo>
                      <a:pt x="47" y="26"/>
                    </a:lnTo>
                    <a:lnTo>
                      <a:pt x="62" y="26"/>
                    </a:lnTo>
                    <a:lnTo>
                      <a:pt x="71" y="24"/>
                    </a:lnTo>
                    <a:lnTo>
                      <a:pt x="64" y="14"/>
                    </a:lnTo>
                    <a:lnTo>
                      <a:pt x="43" y="3"/>
                    </a:lnTo>
                    <a:lnTo>
                      <a:pt x="2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43"/>
              <p:cNvSpPr>
                <a:spLocks/>
              </p:cNvSpPr>
              <p:nvPr/>
            </p:nvSpPr>
            <p:spPr bwMode="auto">
              <a:xfrm>
                <a:off x="2044325" y="2047518"/>
                <a:ext cx="41182" cy="35763"/>
              </a:xfrm>
              <a:custGeom>
                <a:avLst/>
                <a:gdLst>
                  <a:gd name="T0" fmla="*/ 26 w 38"/>
                  <a:gd name="T1" fmla="*/ 28 h 33"/>
                  <a:gd name="T2" fmla="*/ 35 w 38"/>
                  <a:gd name="T3" fmla="*/ 21 h 33"/>
                  <a:gd name="T4" fmla="*/ 38 w 38"/>
                  <a:gd name="T5" fmla="*/ 11 h 33"/>
                  <a:gd name="T6" fmla="*/ 38 w 38"/>
                  <a:gd name="T7" fmla="*/ 4 h 33"/>
                  <a:gd name="T8" fmla="*/ 24 w 38"/>
                  <a:gd name="T9" fmla="*/ 0 h 33"/>
                  <a:gd name="T10" fmla="*/ 12 w 38"/>
                  <a:gd name="T11" fmla="*/ 2 h 33"/>
                  <a:gd name="T12" fmla="*/ 5 w 38"/>
                  <a:gd name="T13" fmla="*/ 4 h 33"/>
                  <a:gd name="T14" fmla="*/ 2 w 38"/>
                  <a:gd name="T15" fmla="*/ 14 h 33"/>
                  <a:gd name="T16" fmla="*/ 0 w 38"/>
                  <a:gd name="T17" fmla="*/ 28 h 33"/>
                  <a:gd name="T18" fmla="*/ 14 w 38"/>
                  <a:gd name="T19" fmla="*/ 33 h 33"/>
                  <a:gd name="T20" fmla="*/ 26 w 38"/>
                  <a:gd name="T2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3">
                    <a:moveTo>
                      <a:pt x="26" y="28"/>
                    </a:moveTo>
                    <a:lnTo>
                      <a:pt x="35" y="21"/>
                    </a:lnTo>
                    <a:lnTo>
                      <a:pt x="38" y="11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2" y="14"/>
                    </a:lnTo>
                    <a:lnTo>
                      <a:pt x="0" y="28"/>
                    </a:lnTo>
                    <a:lnTo>
                      <a:pt x="14" y="33"/>
                    </a:lnTo>
                    <a:lnTo>
                      <a:pt x="26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44"/>
              <p:cNvSpPr>
                <a:spLocks/>
              </p:cNvSpPr>
              <p:nvPr/>
            </p:nvSpPr>
            <p:spPr bwMode="auto">
              <a:xfrm>
                <a:off x="1865510" y="2123380"/>
                <a:ext cx="124630" cy="82364"/>
              </a:xfrm>
              <a:custGeom>
                <a:avLst/>
                <a:gdLst>
                  <a:gd name="T0" fmla="*/ 94 w 115"/>
                  <a:gd name="T1" fmla="*/ 64 h 76"/>
                  <a:gd name="T2" fmla="*/ 104 w 115"/>
                  <a:gd name="T3" fmla="*/ 66 h 76"/>
                  <a:gd name="T4" fmla="*/ 106 w 115"/>
                  <a:gd name="T5" fmla="*/ 64 h 76"/>
                  <a:gd name="T6" fmla="*/ 111 w 115"/>
                  <a:gd name="T7" fmla="*/ 64 h 76"/>
                  <a:gd name="T8" fmla="*/ 113 w 115"/>
                  <a:gd name="T9" fmla="*/ 59 h 76"/>
                  <a:gd name="T10" fmla="*/ 115 w 115"/>
                  <a:gd name="T11" fmla="*/ 59 h 76"/>
                  <a:gd name="T12" fmla="*/ 115 w 115"/>
                  <a:gd name="T13" fmla="*/ 57 h 76"/>
                  <a:gd name="T14" fmla="*/ 113 w 115"/>
                  <a:gd name="T15" fmla="*/ 52 h 76"/>
                  <a:gd name="T16" fmla="*/ 101 w 115"/>
                  <a:gd name="T17" fmla="*/ 50 h 76"/>
                  <a:gd name="T18" fmla="*/ 92 w 115"/>
                  <a:gd name="T19" fmla="*/ 50 h 76"/>
                  <a:gd name="T20" fmla="*/ 89 w 115"/>
                  <a:gd name="T21" fmla="*/ 41 h 76"/>
                  <a:gd name="T22" fmla="*/ 87 w 115"/>
                  <a:gd name="T23" fmla="*/ 33 h 76"/>
                  <a:gd name="T24" fmla="*/ 73 w 115"/>
                  <a:gd name="T25" fmla="*/ 33 h 76"/>
                  <a:gd name="T26" fmla="*/ 63 w 115"/>
                  <a:gd name="T27" fmla="*/ 24 h 76"/>
                  <a:gd name="T28" fmla="*/ 59 w 115"/>
                  <a:gd name="T29" fmla="*/ 22 h 76"/>
                  <a:gd name="T30" fmla="*/ 56 w 115"/>
                  <a:gd name="T31" fmla="*/ 17 h 76"/>
                  <a:gd name="T32" fmla="*/ 54 w 115"/>
                  <a:gd name="T33" fmla="*/ 15 h 76"/>
                  <a:gd name="T34" fmla="*/ 44 w 115"/>
                  <a:gd name="T35" fmla="*/ 12 h 76"/>
                  <a:gd name="T36" fmla="*/ 42 w 115"/>
                  <a:gd name="T37" fmla="*/ 10 h 76"/>
                  <a:gd name="T38" fmla="*/ 42 w 115"/>
                  <a:gd name="T39" fmla="*/ 0 h 76"/>
                  <a:gd name="T40" fmla="*/ 28 w 115"/>
                  <a:gd name="T41" fmla="*/ 0 h 76"/>
                  <a:gd name="T42" fmla="*/ 18 w 115"/>
                  <a:gd name="T43" fmla="*/ 7 h 76"/>
                  <a:gd name="T44" fmla="*/ 18 w 115"/>
                  <a:gd name="T45" fmla="*/ 17 h 76"/>
                  <a:gd name="T46" fmla="*/ 18 w 115"/>
                  <a:gd name="T47" fmla="*/ 24 h 76"/>
                  <a:gd name="T48" fmla="*/ 16 w 115"/>
                  <a:gd name="T49" fmla="*/ 29 h 76"/>
                  <a:gd name="T50" fmla="*/ 16 w 115"/>
                  <a:gd name="T51" fmla="*/ 41 h 76"/>
                  <a:gd name="T52" fmla="*/ 7 w 115"/>
                  <a:gd name="T53" fmla="*/ 52 h 76"/>
                  <a:gd name="T54" fmla="*/ 0 w 115"/>
                  <a:gd name="T55" fmla="*/ 59 h 76"/>
                  <a:gd name="T56" fmla="*/ 7 w 115"/>
                  <a:gd name="T57" fmla="*/ 66 h 76"/>
                  <a:gd name="T58" fmla="*/ 9 w 115"/>
                  <a:gd name="T59" fmla="*/ 59 h 76"/>
                  <a:gd name="T60" fmla="*/ 14 w 115"/>
                  <a:gd name="T61" fmla="*/ 59 h 76"/>
                  <a:gd name="T62" fmla="*/ 28 w 115"/>
                  <a:gd name="T63" fmla="*/ 59 h 76"/>
                  <a:gd name="T64" fmla="*/ 26 w 115"/>
                  <a:gd name="T65" fmla="*/ 76 h 76"/>
                  <a:gd name="T66" fmla="*/ 42 w 115"/>
                  <a:gd name="T67" fmla="*/ 74 h 76"/>
                  <a:gd name="T68" fmla="*/ 54 w 115"/>
                  <a:gd name="T69" fmla="*/ 59 h 76"/>
                  <a:gd name="T70" fmla="*/ 61 w 115"/>
                  <a:gd name="T71" fmla="*/ 52 h 76"/>
                  <a:gd name="T72" fmla="*/ 63 w 115"/>
                  <a:gd name="T73" fmla="*/ 48 h 76"/>
                  <a:gd name="T74" fmla="*/ 66 w 115"/>
                  <a:gd name="T75" fmla="*/ 45 h 76"/>
                  <a:gd name="T76" fmla="*/ 70 w 115"/>
                  <a:gd name="T77" fmla="*/ 50 h 76"/>
                  <a:gd name="T78" fmla="*/ 80 w 115"/>
                  <a:gd name="T79" fmla="*/ 57 h 76"/>
                  <a:gd name="T80" fmla="*/ 87 w 115"/>
                  <a:gd name="T81" fmla="*/ 62 h 76"/>
                  <a:gd name="T82" fmla="*/ 94 w 115"/>
                  <a:gd name="T83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76">
                    <a:moveTo>
                      <a:pt x="94" y="64"/>
                    </a:moveTo>
                    <a:lnTo>
                      <a:pt x="104" y="66"/>
                    </a:lnTo>
                    <a:lnTo>
                      <a:pt x="106" y="64"/>
                    </a:lnTo>
                    <a:lnTo>
                      <a:pt x="111" y="64"/>
                    </a:lnTo>
                    <a:lnTo>
                      <a:pt x="113" y="59"/>
                    </a:lnTo>
                    <a:lnTo>
                      <a:pt x="115" y="59"/>
                    </a:lnTo>
                    <a:lnTo>
                      <a:pt x="115" y="57"/>
                    </a:lnTo>
                    <a:lnTo>
                      <a:pt x="113" y="52"/>
                    </a:lnTo>
                    <a:lnTo>
                      <a:pt x="101" y="50"/>
                    </a:lnTo>
                    <a:lnTo>
                      <a:pt x="92" y="50"/>
                    </a:lnTo>
                    <a:lnTo>
                      <a:pt x="89" y="41"/>
                    </a:lnTo>
                    <a:lnTo>
                      <a:pt x="87" y="33"/>
                    </a:lnTo>
                    <a:lnTo>
                      <a:pt x="73" y="33"/>
                    </a:lnTo>
                    <a:lnTo>
                      <a:pt x="63" y="24"/>
                    </a:lnTo>
                    <a:lnTo>
                      <a:pt x="59" y="22"/>
                    </a:lnTo>
                    <a:lnTo>
                      <a:pt x="56" y="17"/>
                    </a:lnTo>
                    <a:lnTo>
                      <a:pt x="54" y="15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0"/>
                    </a:lnTo>
                    <a:lnTo>
                      <a:pt x="28" y="0"/>
                    </a:lnTo>
                    <a:lnTo>
                      <a:pt x="18" y="7"/>
                    </a:lnTo>
                    <a:lnTo>
                      <a:pt x="18" y="17"/>
                    </a:lnTo>
                    <a:lnTo>
                      <a:pt x="18" y="24"/>
                    </a:lnTo>
                    <a:lnTo>
                      <a:pt x="16" y="29"/>
                    </a:lnTo>
                    <a:lnTo>
                      <a:pt x="16" y="41"/>
                    </a:lnTo>
                    <a:lnTo>
                      <a:pt x="7" y="52"/>
                    </a:lnTo>
                    <a:lnTo>
                      <a:pt x="0" y="59"/>
                    </a:lnTo>
                    <a:lnTo>
                      <a:pt x="7" y="66"/>
                    </a:lnTo>
                    <a:lnTo>
                      <a:pt x="9" y="59"/>
                    </a:lnTo>
                    <a:lnTo>
                      <a:pt x="14" y="59"/>
                    </a:lnTo>
                    <a:lnTo>
                      <a:pt x="28" y="59"/>
                    </a:lnTo>
                    <a:lnTo>
                      <a:pt x="26" y="76"/>
                    </a:lnTo>
                    <a:lnTo>
                      <a:pt x="42" y="74"/>
                    </a:lnTo>
                    <a:lnTo>
                      <a:pt x="54" y="59"/>
                    </a:lnTo>
                    <a:lnTo>
                      <a:pt x="61" y="52"/>
                    </a:lnTo>
                    <a:lnTo>
                      <a:pt x="63" y="48"/>
                    </a:lnTo>
                    <a:lnTo>
                      <a:pt x="66" y="45"/>
                    </a:lnTo>
                    <a:lnTo>
                      <a:pt x="70" y="50"/>
                    </a:lnTo>
                    <a:lnTo>
                      <a:pt x="80" y="57"/>
                    </a:lnTo>
                    <a:lnTo>
                      <a:pt x="87" y="62"/>
                    </a:lnTo>
                    <a:lnTo>
                      <a:pt x="94" y="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45"/>
              <p:cNvSpPr>
                <a:spLocks/>
              </p:cNvSpPr>
              <p:nvPr/>
            </p:nvSpPr>
            <p:spPr bwMode="auto">
              <a:xfrm>
                <a:off x="1647679" y="2000918"/>
                <a:ext cx="76945" cy="41182"/>
              </a:xfrm>
              <a:custGeom>
                <a:avLst/>
                <a:gdLst>
                  <a:gd name="T0" fmla="*/ 21 w 71"/>
                  <a:gd name="T1" fmla="*/ 0 h 38"/>
                  <a:gd name="T2" fmla="*/ 19 w 71"/>
                  <a:gd name="T3" fmla="*/ 9 h 38"/>
                  <a:gd name="T4" fmla="*/ 12 w 71"/>
                  <a:gd name="T5" fmla="*/ 17 h 38"/>
                  <a:gd name="T6" fmla="*/ 0 w 71"/>
                  <a:gd name="T7" fmla="*/ 24 h 38"/>
                  <a:gd name="T8" fmla="*/ 7 w 71"/>
                  <a:gd name="T9" fmla="*/ 26 h 38"/>
                  <a:gd name="T10" fmla="*/ 19 w 71"/>
                  <a:gd name="T11" fmla="*/ 31 h 38"/>
                  <a:gd name="T12" fmla="*/ 31 w 71"/>
                  <a:gd name="T13" fmla="*/ 35 h 38"/>
                  <a:gd name="T14" fmla="*/ 47 w 71"/>
                  <a:gd name="T15" fmla="*/ 38 h 38"/>
                  <a:gd name="T16" fmla="*/ 59 w 71"/>
                  <a:gd name="T17" fmla="*/ 38 h 38"/>
                  <a:gd name="T18" fmla="*/ 68 w 71"/>
                  <a:gd name="T19" fmla="*/ 35 h 38"/>
                  <a:gd name="T20" fmla="*/ 71 w 71"/>
                  <a:gd name="T21" fmla="*/ 33 h 38"/>
                  <a:gd name="T22" fmla="*/ 68 w 71"/>
                  <a:gd name="T23" fmla="*/ 24 h 38"/>
                  <a:gd name="T24" fmla="*/ 64 w 71"/>
                  <a:gd name="T25" fmla="*/ 19 h 38"/>
                  <a:gd name="T26" fmla="*/ 49 w 71"/>
                  <a:gd name="T27" fmla="*/ 14 h 38"/>
                  <a:gd name="T28" fmla="*/ 40 w 71"/>
                  <a:gd name="T29" fmla="*/ 5 h 38"/>
                  <a:gd name="T30" fmla="*/ 31 w 71"/>
                  <a:gd name="T31" fmla="*/ 0 h 38"/>
                  <a:gd name="T32" fmla="*/ 21 w 71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38">
                    <a:moveTo>
                      <a:pt x="21" y="0"/>
                    </a:moveTo>
                    <a:lnTo>
                      <a:pt x="19" y="9"/>
                    </a:lnTo>
                    <a:lnTo>
                      <a:pt x="12" y="17"/>
                    </a:lnTo>
                    <a:lnTo>
                      <a:pt x="0" y="24"/>
                    </a:lnTo>
                    <a:lnTo>
                      <a:pt x="7" y="26"/>
                    </a:lnTo>
                    <a:lnTo>
                      <a:pt x="19" y="31"/>
                    </a:lnTo>
                    <a:lnTo>
                      <a:pt x="31" y="35"/>
                    </a:lnTo>
                    <a:lnTo>
                      <a:pt x="47" y="38"/>
                    </a:lnTo>
                    <a:lnTo>
                      <a:pt x="59" y="38"/>
                    </a:lnTo>
                    <a:lnTo>
                      <a:pt x="68" y="35"/>
                    </a:lnTo>
                    <a:lnTo>
                      <a:pt x="71" y="33"/>
                    </a:lnTo>
                    <a:lnTo>
                      <a:pt x="68" y="24"/>
                    </a:lnTo>
                    <a:lnTo>
                      <a:pt x="64" y="19"/>
                    </a:lnTo>
                    <a:lnTo>
                      <a:pt x="49" y="14"/>
                    </a:lnTo>
                    <a:lnTo>
                      <a:pt x="40" y="5"/>
                    </a:lnTo>
                    <a:lnTo>
                      <a:pt x="3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46"/>
              <p:cNvSpPr>
                <a:spLocks/>
              </p:cNvSpPr>
              <p:nvPr/>
            </p:nvSpPr>
            <p:spPr bwMode="auto">
              <a:xfrm>
                <a:off x="1816741" y="1865451"/>
                <a:ext cx="519108" cy="376055"/>
              </a:xfrm>
              <a:custGeom>
                <a:avLst/>
                <a:gdLst>
                  <a:gd name="T0" fmla="*/ 276 w 479"/>
                  <a:gd name="T1" fmla="*/ 78 h 347"/>
                  <a:gd name="T2" fmla="*/ 257 w 479"/>
                  <a:gd name="T3" fmla="*/ 68 h 347"/>
                  <a:gd name="T4" fmla="*/ 250 w 479"/>
                  <a:gd name="T5" fmla="*/ 54 h 347"/>
                  <a:gd name="T6" fmla="*/ 241 w 479"/>
                  <a:gd name="T7" fmla="*/ 42 h 347"/>
                  <a:gd name="T8" fmla="*/ 189 w 479"/>
                  <a:gd name="T9" fmla="*/ 52 h 347"/>
                  <a:gd name="T10" fmla="*/ 151 w 479"/>
                  <a:gd name="T11" fmla="*/ 54 h 347"/>
                  <a:gd name="T12" fmla="*/ 153 w 479"/>
                  <a:gd name="T13" fmla="*/ 23 h 347"/>
                  <a:gd name="T14" fmla="*/ 113 w 479"/>
                  <a:gd name="T15" fmla="*/ 5 h 347"/>
                  <a:gd name="T16" fmla="*/ 82 w 479"/>
                  <a:gd name="T17" fmla="*/ 47 h 347"/>
                  <a:gd name="T18" fmla="*/ 71 w 479"/>
                  <a:gd name="T19" fmla="*/ 80 h 347"/>
                  <a:gd name="T20" fmla="*/ 68 w 479"/>
                  <a:gd name="T21" fmla="*/ 12 h 347"/>
                  <a:gd name="T22" fmla="*/ 40 w 479"/>
                  <a:gd name="T23" fmla="*/ 2 h 347"/>
                  <a:gd name="T24" fmla="*/ 0 w 479"/>
                  <a:gd name="T25" fmla="*/ 75 h 347"/>
                  <a:gd name="T26" fmla="*/ 33 w 479"/>
                  <a:gd name="T27" fmla="*/ 90 h 347"/>
                  <a:gd name="T28" fmla="*/ 21 w 479"/>
                  <a:gd name="T29" fmla="*/ 108 h 347"/>
                  <a:gd name="T30" fmla="*/ 59 w 479"/>
                  <a:gd name="T31" fmla="*/ 116 h 347"/>
                  <a:gd name="T32" fmla="*/ 137 w 479"/>
                  <a:gd name="T33" fmla="*/ 123 h 347"/>
                  <a:gd name="T34" fmla="*/ 186 w 479"/>
                  <a:gd name="T35" fmla="*/ 118 h 347"/>
                  <a:gd name="T36" fmla="*/ 193 w 479"/>
                  <a:gd name="T37" fmla="*/ 111 h 347"/>
                  <a:gd name="T38" fmla="*/ 222 w 479"/>
                  <a:gd name="T39" fmla="*/ 130 h 347"/>
                  <a:gd name="T40" fmla="*/ 229 w 479"/>
                  <a:gd name="T41" fmla="*/ 158 h 347"/>
                  <a:gd name="T42" fmla="*/ 257 w 479"/>
                  <a:gd name="T43" fmla="*/ 165 h 347"/>
                  <a:gd name="T44" fmla="*/ 283 w 479"/>
                  <a:gd name="T45" fmla="*/ 182 h 347"/>
                  <a:gd name="T46" fmla="*/ 257 w 479"/>
                  <a:gd name="T47" fmla="*/ 234 h 347"/>
                  <a:gd name="T48" fmla="*/ 248 w 479"/>
                  <a:gd name="T49" fmla="*/ 255 h 347"/>
                  <a:gd name="T50" fmla="*/ 212 w 479"/>
                  <a:gd name="T51" fmla="*/ 250 h 347"/>
                  <a:gd name="T52" fmla="*/ 217 w 479"/>
                  <a:gd name="T53" fmla="*/ 286 h 347"/>
                  <a:gd name="T54" fmla="*/ 248 w 479"/>
                  <a:gd name="T55" fmla="*/ 276 h 347"/>
                  <a:gd name="T56" fmla="*/ 267 w 479"/>
                  <a:gd name="T57" fmla="*/ 274 h 347"/>
                  <a:gd name="T58" fmla="*/ 300 w 479"/>
                  <a:gd name="T59" fmla="*/ 297 h 347"/>
                  <a:gd name="T60" fmla="*/ 323 w 479"/>
                  <a:gd name="T61" fmla="*/ 333 h 347"/>
                  <a:gd name="T62" fmla="*/ 371 w 479"/>
                  <a:gd name="T63" fmla="*/ 340 h 347"/>
                  <a:gd name="T64" fmla="*/ 382 w 479"/>
                  <a:gd name="T65" fmla="*/ 323 h 347"/>
                  <a:gd name="T66" fmla="*/ 371 w 479"/>
                  <a:gd name="T67" fmla="*/ 307 h 347"/>
                  <a:gd name="T68" fmla="*/ 411 w 479"/>
                  <a:gd name="T69" fmla="*/ 307 h 347"/>
                  <a:gd name="T70" fmla="*/ 425 w 479"/>
                  <a:gd name="T71" fmla="*/ 300 h 347"/>
                  <a:gd name="T72" fmla="*/ 373 w 479"/>
                  <a:gd name="T73" fmla="*/ 243 h 347"/>
                  <a:gd name="T74" fmla="*/ 404 w 479"/>
                  <a:gd name="T75" fmla="*/ 234 h 347"/>
                  <a:gd name="T76" fmla="*/ 439 w 479"/>
                  <a:gd name="T77" fmla="*/ 255 h 347"/>
                  <a:gd name="T78" fmla="*/ 453 w 479"/>
                  <a:gd name="T79" fmla="*/ 229 h 347"/>
                  <a:gd name="T80" fmla="*/ 479 w 479"/>
                  <a:gd name="T81" fmla="*/ 219 h 347"/>
                  <a:gd name="T82" fmla="*/ 453 w 479"/>
                  <a:gd name="T83" fmla="*/ 201 h 347"/>
                  <a:gd name="T84" fmla="*/ 422 w 479"/>
                  <a:gd name="T85" fmla="*/ 184 h 347"/>
                  <a:gd name="T86" fmla="*/ 399 w 479"/>
                  <a:gd name="T87" fmla="*/ 170 h 347"/>
                  <a:gd name="T88" fmla="*/ 361 w 479"/>
                  <a:gd name="T89" fmla="*/ 158 h 347"/>
                  <a:gd name="T90" fmla="*/ 361 w 479"/>
                  <a:gd name="T91" fmla="*/ 144 h 347"/>
                  <a:gd name="T92" fmla="*/ 385 w 479"/>
                  <a:gd name="T93" fmla="*/ 142 h 347"/>
                  <a:gd name="T94" fmla="*/ 356 w 479"/>
                  <a:gd name="T95" fmla="*/ 130 h 347"/>
                  <a:gd name="T96" fmla="*/ 375 w 479"/>
                  <a:gd name="T97" fmla="*/ 123 h 347"/>
                  <a:gd name="T98" fmla="*/ 337 w 479"/>
                  <a:gd name="T99" fmla="*/ 113 h 347"/>
                  <a:gd name="T100" fmla="*/ 347 w 479"/>
                  <a:gd name="T101" fmla="*/ 97 h 347"/>
                  <a:gd name="T102" fmla="*/ 319 w 479"/>
                  <a:gd name="T103" fmla="*/ 94 h 347"/>
                  <a:gd name="T104" fmla="*/ 297 w 479"/>
                  <a:gd name="T105" fmla="*/ 9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9" h="347">
                    <a:moveTo>
                      <a:pt x="309" y="80"/>
                    </a:moveTo>
                    <a:lnTo>
                      <a:pt x="302" y="73"/>
                    </a:lnTo>
                    <a:lnTo>
                      <a:pt x="293" y="71"/>
                    </a:lnTo>
                    <a:lnTo>
                      <a:pt x="276" y="78"/>
                    </a:lnTo>
                    <a:lnTo>
                      <a:pt x="264" y="78"/>
                    </a:lnTo>
                    <a:lnTo>
                      <a:pt x="271" y="68"/>
                    </a:lnTo>
                    <a:lnTo>
                      <a:pt x="269" y="61"/>
                    </a:lnTo>
                    <a:lnTo>
                      <a:pt x="257" y="68"/>
                    </a:lnTo>
                    <a:lnTo>
                      <a:pt x="248" y="71"/>
                    </a:lnTo>
                    <a:lnTo>
                      <a:pt x="255" y="64"/>
                    </a:lnTo>
                    <a:lnTo>
                      <a:pt x="262" y="57"/>
                    </a:lnTo>
                    <a:lnTo>
                      <a:pt x="250" y="54"/>
                    </a:lnTo>
                    <a:lnTo>
                      <a:pt x="236" y="61"/>
                    </a:lnTo>
                    <a:lnTo>
                      <a:pt x="238" y="52"/>
                    </a:lnTo>
                    <a:lnTo>
                      <a:pt x="248" y="45"/>
                    </a:lnTo>
                    <a:lnTo>
                      <a:pt x="241" y="42"/>
                    </a:lnTo>
                    <a:lnTo>
                      <a:pt x="224" y="35"/>
                    </a:lnTo>
                    <a:lnTo>
                      <a:pt x="208" y="35"/>
                    </a:lnTo>
                    <a:lnTo>
                      <a:pt x="193" y="38"/>
                    </a:lnTo>
                    <a:lnTo>
                      <a:pt x="189" y="52"/>
                    </a:lnTo>
                    <a:lnTo>
                      <a:pt x="177" y="45"/>
                    </a:lnTo>
                    <a:lnTo>
                      <a:pt x="165" y="45"/>
                    </a:lnTo>
                    <a:lnTo>
                      <a:pt x="160" y="54"/>
                    </a:lnTo>
                    <a:lnTo>
                      <a:pt x="151" y="54"/>
                    </a:lnTo>
                    <a:lnTo>
                      <a:pt x="151" y="45"/>
                    </a:lnTo>
                    <a:lnTo>
                      <a:pt x="156" y="40"/>
                    </a:lnTo>
                    <a:lnTo>
                      <a:pt x="156" y="31"/>
                    </a:lnTo>
                    <a:lnTo>
                      <a:pt x="153" y="23"/>
                    </a:lnTo>
                    <a:lnTo>
                      <a:pt x="146" y="14"/>
                    </a:lnTo>
                    <a:lnTo>
                      <a:pt x="141" y="5"/>
                    </a:lnTo>
                    <a:lnTo>
                      <a:pt x="127" y="2"/>
                    </a:lnTo>
                    <a:lnTo>
                      <a:pt x="113" y="5"/>
                    </a:lnTo>
                    <a:lnTo>
                      <a:pt x="87" y="16"/>
                    </a:lnTo>
                    <a:lnTo>
                      <a:pt x="75" y="26"/>
                    </a:lnTo>
                    <a:lnTo>
                      <a:pt x="73" y="40"/>
                    </a:lnTo>
                    <a:lnTo>
                      <a:pt x="82" y="47"/>
                    </a:lnTo>
                    <a:lnTo>
                      <a:pt x="71" y="52"/>
                    </a:lnTo>
                    <a:lnTo>
                      <a:pt x="80" y="66"/>
                    </a:lnTo>
                    <a:lnTo>
                      <a:pt x="87" y="75"/>
                    </a:lnTo>
                    <a:lnTo>
                      <a:pt x="71" y="80"/>
                    </a:lnTo>
                    <a:lnTo>
                      <a:pt x="56" y="52"/>
                    </a:lnTo>
                    <a:lnTo>
                      <a:pt x="56" y="42"/>
                    </a:lnTo>
                    <a:lnTo>
                      <a:pt x="56" y="28"/>
                    </a:lnTo>
                    <a:lnTo>
                      <a:pt x="68" y="12"/>
                    </a:lnTo>
                    <a:lnTo>
                      <a:pt x="80" y="7"/>
                    </a:lnTo>
                    <a:lnTo>
                      <a:pt x="87" y="2"/>
                    </a:lnTo>
                    <a:lnTo>
                      <a:pt x="54" y="0"/>
                    </a:lnTo>
                    <a:lnTo>
                      <a:pt x="40" y="2"/>
                    </a:lnTo>
                    <a:lnTo>
                      <a:pt x="21" y="14"/>
                    </a:lnTo>
                    <a:lnTo>
                      <a:pt x="9" y="31"/>
                    </a:lnTo>
                    <a:lnTo>
                      <a:pt x="0" y="52"/>
                    </a:lnTo>
                    <a:lnTo>
                      <a:pt x="0" y="75"/>
                    </a:lnTo>
                    <a:lnTo>
                      <a:pt x="16" y="82"/>
                    </a:lnTo>
                    <a:lnTo>
                      <a:pt x="33" y="80"/>
                    </a:lnTo>
                    <a:lnTo>
                      <a:pt x="40" y="87"/>
                    </a:lnTo>
                    <a:lnTo>
                      <a:pt x="33" y="90"/>
                    </a:lnTo>
                    <a:lnTo>
                      <a:pt x="16" y="87"/>
                    </a:lnTo>
                    <a:lnTo>
                      <a:pt x="9" y="87"/>
                    </a:lnTo>
                    <a:lnTo>
                      <a:pt x="9" y="99"/>
                    </a:lnTo>
                    <a:lnTo>
                      <a:pt x="21" y="108"/>
                    </a:lnTo>
                    <a:lnTo>
                      <a:pt x="33" y="111"/>
                    </a:lnTo>
                    <a:lnTo>
                      <a:pt x="42" y="106"/>
                    </a:lnTo>
                    <a:lnTo>
                      <a:pt x="52" y="108"/>
                    </a:lnTo>
                    <a:lnTo>
                      <a:pt x="59" y="116"/>
                    </a:lnTo>
                    <a:lnTo>
                      <a:pt x="78" y="116"/>
                    </a:lnTo>
                    <a:lnTo>
                      <a:pt x="94" y="120"/>
                    </a:lnTo>
                    <a:lnTo>
                      <a:pt x="123" y="125"/>
                    </a:lnTo>
                    <a:lnTo>
                      <a:pt x="137" y="123"/>
                    </a:lnTo>
                    <a:lnTo>
                      <a:pt x="141" y="116"/>
                    </a:lnTo>
                    <a:lnTo>
                      <a:pt x="165" y="123"/>
                    </a:lnTo>
                    <a:lnTo>
                      <a:pt x="179" y="123"/>
                    </a:lnTo>
                    <a:lnTo>
                      <a:pt x="186" y="118"/>
                    </a:lnTo>
                    <a:lnTo>
                      <a:pt x="184" y="111"/>
                    </a:lnTo>
                    <a:lnTo>
                      <a:pt x="179" y="106"/>
                    </a:lnTo>
                    <a:lnTo>
                      <a:pt x="186" y="104"/>
                    </a:lnTo>
                    <a:lnTo>
                      <a:pt x="193" y="111"/>
                    </a:lnTo>
                    <a:lnTo>
                      <a:pt x="198" y="118"/>
                    </a:lnTo>
                    <a:lnTo>
                      <a:pt x="205" y="127"/>
                    </a:lnTo>
                    <a:lnTo>
                      <a:pt x="212" y="120"/>
                    </a:lnTo>
                    <a:lnTo>
                      <a:pt x="222" y="130"/>
                    </a:lnTo>
                    <a:lnTo>
                      <a:pt x="229" y="134"/>
                    </a:lnTo>
                    <a:lnTo>
                      <a:pt x="231" y="142"/>
                    </a:lnTo>
                    <a:lnTo>
                      <a:pt x="219" y="151"/>
                    </a:lnTo>
                    <a:lnTo>
                      <a:pt x="229" y="158"/>
                    </a:lnTo>
                    <a:lnTo>
                      <a:pt x="238" y="151"/>
                    </a:lnTo>
                    <a:lnTo>
                      <a:pt x="250" y="151"/>
                    </a:lnTo>
                    <a:lnTo>
                      <a:pt x="250" y="156"/>
                    </a:lnTo>
                    <a:lnTo>
                      <a:pt x="257" y="165"/>
                    </a:lnTo>
                    <a:lnTo>
                      <a:pt x="264" y="160"/>
                    </a:lnTo>
                    <a:lnTo>
                      <a:pt x="267" y="170"/>
                    </a:lnTo>
                    <a:lnTo>
                      <a:pt x="276" y="170"/>
                    </a:lnTo>
                    <a:lnTo>
                      <a:pt x="283" y="182"/>
                    </a:lnTo>
                    <a:lnTo>
                      <a:pt x="293" y="201"/>
                    </a:lnTo>
                    <a:lnTo>
                      <a:pt x="281" y="212"/>
                    </a:lnTo>
                    <a:lnTo>
                      <a:pt x="264" y="222"/>
                    </a:lnTo>
                    <a:lnTo>
                      <a:pt x="257" y="234"/>
                    </a:lnTo>
                    <a:lnTo>
                      <a:pt x="264" y="241"/>
                    </a:lnTo>
                    <a:lnTo>
                      <a:pt x="269" y="245"/>
                    </a:lnTo>
                    <a:lnTo>
                      <a:pt x="257" y="250"/>
                    </a:lnTo>
                    <a:lnTo>
                      <a:pt x="248" y="255"/>
                    </a:lnTo>
                    <a:lnTo>
                      <a:pt x="243" y="260"/>
                    </a:lnTo>
                    <a:lnTo>
                      <a:pt x="236" y="255"/>
                    </a:lnTo>
                    <a:lnTo>
                      <a:pt x="224" y="253"/>
                    </a:lnTo>
                    <a:lnTo>
                      <a:pt x="212" y="250"/>
                    </a:lnTo>
                    <a:lnTo>
                      <a:pt x="196" y="260"/>
                    </a:lnTo>
                    <a:lnTo>
                      <a:pt x="193" y="274"/>
                    </a:lnTo>
                    <a:lnTo>
                      <a:pt x="203" y="283"/>
                    </a:lnTo>
                    <a:lnTo>
                      <a:pt x="217" y="286"/>
                    </a:lnTo>
                    <a:lnTo>
                      <a:pt x="229" y="281"/>
                    </a:lnTo>
                    <a:lnTo>
                      <a:pt x="234" y="276"/>
                    </a:lnTo>
                    <a:lnTo>
                      <a:pt x="248" y="276"/>
                    </a:lnTo>
                    <a:lnTo>
                      <a:pt x="248" y="276"/>
                    </a:lnTo>
                    <a:lnTo>
                      <a:pt x="248" y="274"/>
                    </a:lnTo>
                    <a:lnTo>
                      <a:pt x="248" y="264"/>
                    </a:lnTo>
                    <a:lnTo>
                      <a:pt x="255" y="269"/>
                    </a:lnTo>
                    <a:lnTo>
                      <a:pt x="267" y="274"/>
                    </a:lnTo>
                    <a:lnTo>
                      <a:pt x="274" y="279"/>
                    </a:lnTo>
                    <a:lnTo>
                      <a:pt x="283" y="290"/>
                    </a:lnTo>
                    <a:lnTo>
                      <a:pt x="293" y="297"/>
                    </a:lnTo>
                    <a:lnTo>
                      <a:pt x="300" y="297"/>
                    </a:lnTo>
                    <a:lnTo>
                      <a:pt x="307" y="302"/>
                    </a:lnTo>
                    <a:lnTo>
                      <a:pt x="302" y="307"/>
                    </a:lnTo>
                    <a:lnTo>
                      <a:pt x="309" y="316"/>
                    </a:lnTo>
                    <a:lnTo>
                      <a:pt x="323" y="333"/>
                    </a:lnTo>
                    <a:lnTo>
                      <a:pt x="326" y="321"/>
                    </a:lnTo>
                    <a:lnTo>
                      <a:pt x="335" y="321"/>
                    </a:lnTo>
                    <a:lnTo>
                      <a:pt x="349" y="333"/>
                    </a:lnTo>
                    <a:lnTo>
                      <a:pt x="371" y="340"/>
                    </a:lnTo>
                    <a:lnTo>
                      <a:pt x="394" y="347"/>
                    </a:lnTo>
                    <a:lnTo>
                      <a:pt x="389" y="338"/>
                    </a:lnTo>
                    <a:lnTo>
                      <a:pt x="387" y="330"/>
                    </a:lnTo>
                    <a:lnTo>
                      <a:pt x="382" y="323"/>
                    </a:lnTo>
                    <a:lnTo>
                      <a:pt x="363" y="309"/>
                    </a:lnTo>
                    <a:lnTo>
                      <a:pt x="354" y="297"/>
                    </a:lnTo>
                    <a:lnTo>
                      <a:pt x="359" y="295"/>
                    </a:lnTo>
                    <a:lnTo>
                      <a:pt x="371" y="307"/>
                    </a:lnTo>
                    <a:lnTo>
                      <a:pt x="394" y="319"/>
                    </a:lnTo>
                    <a:lnTo>
                      <a:pt x="411" y="328"/>
                    </a:lnTo>
                    <a:lnTo>
                      <a:pt x="418" y="321"/>
                    </a:lnTo>
                    <a:lnTo>
                      <a:pt x="411" y="307"/>
                    </a:lnTo>
                    <a:lnTo>
                      <a:pt x="413" y="304"/>
                    </a:lnTo>
                    <a:lnTo>
                      <a:pt x="418" y="304"/>
                    </a:lnTo>
                    <a:lnTo>
                      <a:pt x="425" y="307"/>
                    </a:lnTo>
                    <a:lnTo>
                      <a:pt x="425" y="300"/>
                    </a:lnTo>
                    <a:lnTo>
                      <a:pt x="411" y="286"/>
                    </a:lnTo>
                    <a:lnTo>
                      <a:pt x="392" y="271"/>
                    </a:lnTo>
                    <a:lnTo>
                      <a:pt x="380" y="257"/>
                    </a:lnTo>
                    <a:lnTo>
                      <a:pt x="373" y="243"/>
                    </a:lnTo>
                    <a:lnTo>
                      <a:pt x="375" y="234"/>
                    </a:lnTo>
                    <a:lnTo>
                      <a:pt x="371" y="224"/>
                    </a:lnTo>
                    <a:lnTo>
                      <a:pt x="380" y="219"/>
                    </a:lnTo>
                    <a:lnTo>
                      <a:pt x="404" y="234"/>
                    </a:lnTo>
                    <a:lnTo>
                      <a:pt x="408" y="243"/>
                    </a:lnTo>
                    <a:lnTo>
                      <a:pt x="415" y="255"/>
                    </a:lnTo>
                    <a:lnTo>
                      <a:pt x="432" y="262"/>
                    </a:lnTo>
                    <a:lnTo>
                      <a:pt x="439" y="255"/>
                    </a:lnTo>
                    <a:lnTo>
                      <a:pt x="439" y="245"/>
                    </a:lnTo>
                    <a:lnTo>
                      <a:pt x="448" y="245"/>
                    </a:lnTo>
                    <a:lnTo>
                      <a:pt x="456" y="238"/>
                    </a:lnTo>
                    <a:lnTo>
                      <a:pt x="453" y="229"/>
                    </a:lnTo>
                    <a:lnTo>
                      <a:pt x="463" y="229"/>
                    </a:lnTo>
                    <a:lnTo>
                      <a:pt x="479" y="227"/>
                    </a:lnTo>
                    <a:lnTo>
                      <a:pt x="479" y="224"/>
                    </a:lnTo>
                    <a:lnTo>
                      <a:pt x="479" y="219"/>
                    </a:lnTo>
                    <a:lnTo>
                      <a:pt x="479" y="215"/>
                    </a:lnTo>
                    <a:lnTo>
                      <a:pt x="470" y="208"/>
                    </a:lnTo>
                    <a:lnTo>
                      <a:pt x="458" y="205"/>
                    </a:lnTo>
                    <a:lnTo>
                      <a:pt x="453" y="201"/>
                    </a:lnTo>
                    <a:lnTo>
                      <a:pt x="444" y="191"/>
                    </a:lnTo>
                    <a:lnTo>
                      <a:pt x="434" y="191"/>
                    </a:lnTo>
                    <a:lnTo>
                      <a:pt x="425" y="191"/>
                    </a:lnTo>
                    <a:lnTo>
                      <a:pt x="422" y="184"/>
                    </a:lnTo>
                    <a:lnTo>
                      <a:pt x="415" y="179"/>
                    </a:lnTo>
                    <a:lnTo>
                      <a:pt x="406" y="177"/>
                    </a:lnTo>
                    <a:lnTo>
                      <a:pt x="399" y="175"/>
                    </a:lnTo>
                    <a:lnTo>
                      <a:pt x="399" y="170"/>
                    </a:lnTo>
                    <a:lnTo>
                      <a:pt x="387" y="163"/>
                    </a:lnTo>
                    <a:lnTo>
                      <a:pt x="378" y="165"/>
                    </a:lnTo>
                    <a:lnTo>
                      <a:pt x="371" y="165"/>
                    </a:lnTo>
                    <a:lnTo>
                      <a:pt x="361" y="158"/>
                    </a:lnTo>
                    <a:lnTo>
                      <a:pt x="356" y="151"/>
                    </a:lnTo>
                    <a:lnTo>
                      <a:pt x="356" y="149"/>
                    </a:lnTo>
                    <a:lnTo>
                      <a:pt x="359" y="146"/>
                    </a:lnTo>
                    <a:lnTo>
                      <a:pt x="361" y="144"/>
                    </a:lnTo>
                    <a:lnTo>
                      <a:pt x="378" y="146"/>
                    </a:lnTo>
                    <a:lnTo>
                      <a:pt x="385" y="146"/>
                    </a:lnTo>
                    <a:lnTo>
                      <a:pt x="387" y="146"/>
                    </a:lnTo>
                    <a:lnTo>
                      <a:pt x="385" y="142"/>
                    </a:lnTo>
                    <a:lnTo>
                      <a:pt x="378" y="134"/>
                    </a:lnTo>
                    <a:lnTo>
                      <a:pt x="368" y="134"/>
                    </a:lnTo>
                    <a:lnTo>
                      <a:pt x="356" y="134"/>
                    </a:lnTo>
                    <a:lnTo>
                      <a:pt x="356" y="130"/>
                    </a:lnTo>
                    <a:lnTo>
                      <a:pt x="363" y="130"/>
                    </a:lnTo>
                    <a:lnTo>
                      <a:pt x="371" y="130"/>
                    </a:lnTo>
                    <a:lnTo>
                      <a:pt x="378" y="130"/>
                    </a:lnTo>
                    <a:lnTo>
                      <a:pt x="375" y="123"/>
                    </a:lnTo>
                    <a:lnTo>
                      <a:pt x="371" y="116"/>
                    </a:lnTo>
                    <a:lnTo>
                      <a:pt x="366" y="113"/>
                    </a:lnTo>
                    <a:lnTo>
                      <a:pt x="347" y="118"/>
                    </a:lnTo>
                    <a:lnTo>
                      <a:pt x="337" y="113"/>
                    </a:lnTo>
                    <a:lnTo>
                      <a:pt x="349" y="108"/>
                    </a:lnTo>
                    <a:lnTo>
                      <a:pt x="356" y="106"/>
                    </a:lnTo>
                    <a:lnTo>
                      <a:pt x="356" y="101"/>
                    </a:lnTo>
                    <a:lnTo>
                      <a:pt x="347" y="97"/>
                    </a:lnTo>
                    <a:lnTo>
                      <a:pt x="335" y="97"/>
                    </a:lnTo>
                    <a:lnTo>
                      <a:pt x="319" y="104"/>
                    </a:lnTo>
                    <a:lnTo>
                      <a:pt x="311" y="104"/>
                    </a:lnTo>
                    <a:lnTo>
                      <a:pt x="319" y="94"/>
                    </a:lnTo>
                    <a:lnTo>
                      <a:pt x="319" y="87"/>
                    </a:lnTo>
                    <a:lnTo>
                      <a:pt x="314" y="90"/>
                    </a:lnTo>
                    <a:lnTo>
                      <a:pt x="302" y="94"/>
                    </a:lnTo>
                    <a:lnTo>
                      <a:pt x="297" y="90"/>
                    </a:lnTo>
                    <a:lnTo>
                      <a:pt x="304" y="85"/>
                    </a:lnTo>
                    <a:lnTo>
                      <a:pt x="309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7"/>
              <p:cNvSpPr>
                <a:spLocks/>
              </p:cNvSpPr>
              <p:nvPr/>
            </p:nvSpPr>
            <p:spPr bwMode="auto">
              <a:xfrm>
                <a:off x="1918612" y="2207911"/>
                <a:ext cx="41182" cy="26010"/>
              </a:xfrm>
              <a:custGeom>
                <a:avLst/>
                <a:gdLst>
                  <a:gd name="T0" fmla="*/ 10 w 38"/>
                  <a:gd name="T1" fmla="*/ 7 h 24"/>
                  <a:gd name="T2" fmla="*/ 5 w 38"/>
                  <a:gd name="T3" fmla="*/ 12 h 24"/>
                  <a:gd name="T4" fmla="*/ 3 w 38"/>
                  <a:gd name="T5" fmla="*/ 14 h 24"/>
                  <a:gd name="T6" fmla="*/ 0 w 38"/>
                  <a:gd name="T7" fmla="*/ 17 h 24"/>
                  <a:gd name="T8" fmla="*/ 7 w 38"/>
                  <a:gd name="T9" fmla="*/ 19 h 24"/>
                  <a:gd name="T10" fmla="*/ 12 w 38"/>
                  <a:gd name="T11" fmla="*/ 24 h 24"/>
                  <a:gd name="T12" fmla="*/ 24 w 38"/>
                  <a:gd name="T13" fmla="*/ 19 h 24"/>
                  <a:gd name="T14" fmla="*/ 31 w 38"/>
                  <a:gd name="T15" fmla="*/ 14 h 24"/>
                  <a:gd name="T16" fmla="*/ 38 w 38"/>
                  <a:gd name="T17" fmla="*/ 5 h 24"/>
                  <a:gd name="T18" fmla="*/ 36 w 38"/>
                  <a:gd name="T19" fmla="*/ 0 h 24"/>
                  <a:gd name="T20" fmla="*/ 24 w 38"/>
                  <a:gd name="T21" fmla="*/ 0 h 24"/>
                  <a:gd name="T22" fmla="*/ 10 w 38"/>
                  <a:gd name="T23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24">
                    <a:moveTo>
                      <a:pt x="10" y="7"/>
                    </a:moveTo>
                    <a:lnTo>
                      <a:pt x="5" y="12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7" y="19"/>
                    </a:lnTo>
                    <a:lnTo>
                      <a:pt x="12" y="24"/>
                    </a:lnTo>
                    <a:lnTo>
                      <a:pt x="24" y="19"/>
                    </a:lnTo>
                    <a:lnTo>
                      <a:pt x="31" y="14"/>
                    </a:lnTo>
                    <a:lnTo>
                      <a:pt x="38" y="5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8"/>
              <p:cNvSpPr>
                <a:spLocks/>
              </p:cNvSpPr>
              <p:nvPr/>
            </p:nvSpPr>
            <p:spPr bwMode="auto">
              <a:xfrm>
                <a:off x="1990139" y="2223083"/>
                <a:ext cx="18424" cy="26010"/>
              </a:xfrm>
              <a:custGeom>
                <a:avLst/>
                <a:gdLst>
                  <a:gd name="T0" fmla="*/ 17 w 17"/>
                  <a:gd name="T1" fmla="*/ 12 h 24"/>
                  <a:gd name="T2" fmla="*/ 14 w 17"/>
                  <a:gd name="T3" fmla="*/ 3 h 24"/>
                  <a:gd name="T4" fmla="*/ 7 w 17"/>
                  <a:gd name="T5" fmla="*/ 0 h 24"/>
                  <a:gd name="T6" fmla="*/ 0 w 17"/>
                  <a:gd name="T7" fmla="*/ 8 h 24"/>
                  <a:gd name="T8" fmla="*/ 0 w 17"/>
                  <a:gd name="T9" fmla="*/ 17 h 24"/>
                  <a:gd name="T10" fmla="*/ 7 w 17"/>
                  <a:gd name="T11" fmla="*/ 24 h 24"/>
                  <a:gd name="T12" fmla="*/ 17 w 17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4">
                    <a:moveTo>
                      <a:pt x="17" y="12"/>
                    </a:moveTo>
                    <a:lnTo>
                      <a:pt x="14" y="3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7" y="2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49"/>
              <p:cNvSpPr>
                <a:spLocks/>
              </p:cNvSpPr>
              <p:nvPr/>
            </p:nvSpPr>
            <p:spPr bwMode="auto">
              <a:xfrm>
                <a:off x="1368076" y="1706142"/>
                <a:ext cx="26010" cy="16256"/>
              </a:xfrm>
              <a:custGeom>
                <a:avLst/>
                <a:gdLst>
                  <a:gd name="T0" fmla="*/ 10 w 24"/>
                  <a:gd name="T1" fmla="*/ 15 h 15"/>
                  <a:gd name="T2" fmla="*/ 22 w 24"/>
                  <a:gd name="T3" fmla="*/ 12 h 15"/>
                  <a:gd name="T4" fmla="*/ 24 w 24"/>
                  <a:gd name="T5" fmla="*/ 8 h 15"/>
                  <a:gd name="T6" fmla="*/ 17 w 24"/>
                  <a:gd name="T7" fmla="*/ 3 h 15"/>
                  <a:gd name="T8" fmla="*/ 7 w 24"/>
                  <a:gd name="T9" fmla="*/ 0 h 15"/>
                  <a:gd name="T10" fmla="*/ 0 w 24"/>
                  <a:gd name="T11" fmla="*/ 3 h 15"/>
                  <a:gd name="T12" fmla="*/ 3 w 24"/>
                  <a:gd name="T13" fmla="*/ 8 h 15"/>
                  <a:gd name="T14" fmla="*/ 10 w 2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5">
                    <a:moveTo>
                      <a:pt x="10" y="15"/>
                    </a:moveTo>
                    <a:lnTo>
                      <a:pt x="22" y="12"/>
                    </a:lnTo>
                    <a:lnTo>
                      <a:pt x="24" y="8"/>
                    </a:lnTo>
                    <a:lnTo>
                      <a:pt x="17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50"/>
              <p:cNvSpPr>
                <a:spLocks/>
              </p:cNvSpPr>
              <p:nvPr/>
            </p:nvSpPr>
            <p:spPr bwMode="auto">
              <a:xfrm>
                <a:off x="2089842" y="2049686"/>
                <a:ext cx="23842" cy="17340"/>
              </a:xfrm>
              <a:custGeom>
                <a:avLst/>
                <a:gdLst>
                  <a:gd name="T0" fmla="*/ 17 w 22"/>
                  <a:gd name="T1" fmla="*/ 16 h 16"/>
                  <a:gd name="T2" fmla="*/ 22 w 22"/>
                  <a:gd name="T3" fmla="*/ 14 h 16"/>
                  <a:gd name="T4" fmla="*/ 17 w 22"/>
                  <a:gd name="T5" fmla="*/ 7 h 16"/>
                  <a:gd name="T6" fmla="*/ 10 w 22"/>
                  <a:gd name="T7" fmla="*/ 0 h 16"/>
                  <a:gd name="T8" fmla="*/ 0 w 22"/>
                  <a:gd name="T9" fmla="*/ 2 h 16"/>
                  <a:gd name="T10" fmla="*/ 0 w 22"/>
                  <a:gd name="T11" fmla="*/ 12 h 16"/>
                  <a:gd name="T12" fmla="*/ 8 w 22"/>
                  <a:gd name="T13" fmla="*/ 14 h 16"/>
                  <a:gd name="T14" fmla="*/ 17 w 22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17" y="16"/>
                    </a:moveTo>
                    <a:lnTo>
                      <a:pt x="22" y="14"/>
                    </a:lnTo>
                    <a:lnTo>
                      <a:pt x="17" y="7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12"/>
                    </a:lnTo>
                    <a:lnTo>
                      <a:pt x="8" y="14"/>
                    </a:lnTo>
                    <a:lnTo>
                      <a:pt x="17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51"/>
              <p:cNvSpPr>
                <a:spLocks/>
              </p:cNvSpPr>
              <p:nvPr/>
            </p:nvSpPr>
            <p:spPr bwMode="auto">
              <a:xfrm>
                <a:off x="2277328" y="2548203"/>
                <a:ext cx="43349" cy="20591"/>
              </a:xfrm>
              <a:custGeom>
                <a:avLst/>
                <a:gdLst>
                  <a:gd name="T0" fmla="*/ 16 w 40"/>
                  <a:gd name="T1" fmla="*/ 0 h 19"/>
                  <a:gd name="T2" fmla="*/ 9 w 40"/>
                  <a:gd name="T3" fmla="*/ 0 h 19"/>
                  <a:gd name="T4" fmla="*/ 0 w 40"/>
                  <a:gd name="T5" fmla="*/ 3 h 19"/>
                  <a:gd name="T6" fmla="*/ 9 w 40"/>
                  <a:gd name="T7" fmla="*/ 10 h 19"/>
                  <a:gd name="T8" fmla="*/ 19 w 40"/>
                  <a:gd name="T9" fmla="*/ 15 h 19"/>
                  <a:gd name="T10" fmla="*/ 35 w 40"/>
                  <a:gd name="T11" fmla="*/ 19 h 19"/>
                  <a:gd name="T12" fmla="*/ 40 w 40"/>
                  <a:gd name="T13" fmla="*/ 15 h 19"/>
                  <a:gd name="T14" fmla="*/ 33 w 40"/>
                  <a:gd name="T15" fmla="*/ 7 h 19"/>
                  <a:gd name="T16" fmla="*/ 23 w 40"/>
                  <a:gd name="T17" fmla="*/ 3 h 19"/>
                  <a:gd name="T18" fmla="*/ 16 w 40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9">
                    <a:moveTo>
                      <a:pt x="16" y="0"/>
                    </a:moveTo>
                    <a:lnTo>
                      <a:pt x="9" y="0"/>
                    </a:lnTo>
                    <a:lnTo>
                      <a:pt x="0" y="3"/>
                    </a:lnTo>
                    <a:lnTo>
                      <a:pt x="9" y="10"/>
                    </a:lnTo>
                    <a:lnTo>
                      <a:pt x="19" y="15"/>
                    </a:lnTo>
                    <a:lnTo>
                      <a:pt x="35" y="19"/>
                    </a:lnTo>
                    <a:lnTo>
                      <a:pt x="40" y="15"/>
                    </a:lnTo>
                    <a:lnTo>
                      <a:pt x="33" y="7"/>
                    </a:lnTo>
                    <a:lnTo>
                      <a:pt x="23" y="3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52"/>
              <p:cNvSpPr>
                <a:spLocks/>
              </p:cNvSpPr>
              <p:nvPr/>
            </p:nvSpPr>
            <p:spPr bwMode="auto">
              <a:xfrm>
                <a:off x="1132906" y="2525444"/>
                <a:ext cx="82364" cy="58522"/>
              </a:xfrm>
              <a:custGeom>
                <a:avLst/>
                <a:gdLst>
                  <a:gd name="T0" fmla="*/ 76 w 76"/>
                  <a:gd name="T1" fmla="*/ 50 h 54"/>
                  <a:gd name="T2" fmla="*/ 73 w 76"/>
                  <a:gd name="T3" fmla="*/ 45 h 54"/>
                  <a:gd name="T4" fmla="*/ 69 w 76"/>
                  <a:gd name="T5" fmla="*/ 38 h 54"/>
                  <a:gd name="T6" fmla="*/ 59 w 76"/>
                  <a:gd name="T7" fmla="*/ 33 h 54"/>
                  <a:gd name="T8" fmla="*/ 52 w 76"/>
                  <a:gd name="T9" fmla="*/ 28 h 54"/>
                  <a:gd name="T10" fmla="*/ 43 w 76"/>
                  <a:gd name="T11" fmla="*/ 19 h 54"/>
                  <a:gd name="T12" fmla="*/ 33 w 76"/>
                  <a:gd name="T13" fmla="*/ 12 h 54"/>
                  <a:gd name="T14" fmla="*/ 26 w 76"/>
                  <a:gd name="T15" fmla="*/ 7 h 54"/>
                  <a:gd name="T16" fmla="*/ 12 w 76"/>
                  <a:gd name="T17" fmla="*/ 2 h 54"/>
                  <a:gd name="T18" fmla="*/ 0 w 76"/>
                  <a:gd name="T19" fmla="*/ 0 h 54"/>
                  <a:gd name="T20" fmla="*/ 0 w 76"/>
                  <a:gd name="T21" fmla="*/ 12 h 54"/>
                  <a:gd name="T22" fmla="*/ 7 w 76"/>
                  <a:gd name="T23" fmla="*/ 17 h 54"/>
                  <a:gd name="T24" fmla="*/ 14 w 76"/>
                  <a:gd name="T25" fmla="*/ 19 h 54"/>
                  <a:gd name="T26" fmla="*/ 21 w 76"/>
                  <a:gd name="T27" fmla="*/ 19 h 54"/>
                  <a:gd name="T28" fmla="*/ 24 w 76"/>
                  <a:gd name="T29" fmla="*/ 26 h 54"/>
                  <a:gd name="T30" fmla="*/ 28 w 76"/>
                  <a:gd name="T31" fmla="*/ 26 h 54"/>
                  <a:gd name="T32" fmla="*/ 36 w 76"/>
                  <a:gd name="T33" fmla="*/ 36 h 54"/>
                  <a:gd name="T34" fmla="*/ 43 w 76"/>
                  <a:gd name="T35" fmla="*/ 40 h 54"/>
                  <a:gd name="T36" fmla="*/ 47 w 76"/>
                  <a:gd name="T37" fmla="*/ 40 h 54"/>
                  <a:gd name="T38" fmla="*/ 47 w 76"/>
                  <a:gd name="T39" fmla="*/ 50 h 54"/>
                  <a:gd name="T40" fmla="*/ 59 w 76"/>
                  <a:gd name="T41" fmla="*/ 54 h 54"/>
                  <a:gd name="T42" fmla="*/ 69 w 76"/>
                  <a:gd name="T43" fmla="*/ 52 h 54"/>
                  <a:gd name="T44" fmla="*/ 76 w 76"/>
                  <a:gd name="T45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" h="54">
                    <a:moveTo>
                      <a:pt x="76" y="50"/>
                    </a:moveTo>
                    <a:lnTo>
                      <a:pt x="73" y="45"/>
                    </a:lnTo>
                    <a:lnTo>
                      <a:pt x="69" y="38"/>
                    </a:lnTo>
                    <a:lnTo>
                      <a:pt x="59" y="33"/>
                    </a:lnTo>
                    <a:lnTo>
                      <a:pt x="52" y="28"/>
                    </a:lnTo>
                    <a:lnTo>
                      <a:pt x="43" y="19"/>
                    </a:lnTo>
                    <a:lnTo>
                      <a:pt x="33" y="12"/>
                    </a:lnTo>
                    <a:lnTo>
                      <a:pt x="26" y="7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4" y="19"/>
                    </a:lnTo>
                    <a:lnTo>
                      <a:pt x="21" y="19"/>
                    </a:lnTo>
                    <a:lnTo>
                      <a:pt x="24" y="26"/>
                    </a:lnTo>
                    <a:lnTo>
                      <a:pt x="28" y="26"/>
                    </a:lnTo>
                    <a:lnTo>
                      <a:pt x="36" y="36"/>
                    </a:lnTo>
                    <a:lnTo>
                      <a:pt x="43" y="40"/>
                    </a:lnTo>
                    <a:lnTo>
                      <a:pt x="47" y="40"/>
                    </a:lnTo>
                    <a:lnTo>
                      <a:pt x="47" y="50"/>
                    </a:lnTo>
                    <a:lnTo>
                      <a:pt x="59" y="54"/>
                    </a:lnTo>
                    <a:lnTo>
                      <a:pt x="69" y="52"/>
                    </a:lnTo>
                    <a:lnTo>
                      <a:pt x="76" y="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53"/>
              <p:cNvSpPr>
                <a:spLocks/>
              </p:cNvSpPr>
              <p:nvPr/>
            </p:nvSpPr>
            <p:spPr bwMode="auto">
              <a:xfrm>
                <a:off x="664734" y="2339042"/>
                <a:ext cx="43349" cy="30345"/>
              </a:xfrm>
              <a:custGeom>
                <a:avLst/>
                <a:gdLst>
                  <a:gd name="T0" fmla="*/ 28 w 40"/>
                  <a:gd name="T1" fmla="*/ 0 h 28"/>
                  <a:gd name="T2" fmla="*/ 21 w 40"/>
                  <a:gd name="T3" fmla="*/ 2 h 28"/>
                  <a:gd name="T4" fmla="*/ 14 w 40"/>
                  <a:gd name="T5" fmla="*/ 4 h 28"/>
                  <a:gd name="T6" fmla="*/ 14 w 40"/>
                  <a:gd name="T7" fmla="*/ 14 h 28"/>
                  <a:gd name="T8" fmla="*/ 9 w 40"/>
                  <a:gd name="T9" fmla="*/ 12 h 28"/>
                  <a:gd name="T10" fmla="*/ 5 w 40"/>
                  <a:gd name="T11" fmla="*/ 7 h 28"/>
                  <a:gd name="T12" fmla="*/ 0 w 40"/>
                  <a:gd name="T13" fmla="*/ 12 h 28"/>
                  <a:gd name="T14" fmla="*/ 2 w 40"/>
                  <a:gd name="T15" fmla="*/ 21 h 28"/>
                  <a:gd name="T16" fmla="*/ 9 w 40"/>
                  <a:gd name="T17" fmla="*/ 28 h 28"/>
                  <a:gd name="T18" fmla="*/ 28 w 40"/>
                  <a:gd name="T19" fmla="*/ 26 h 28"/>
                  <a:gd name="T20" fmla="*/ 33 w 40"/>
                  <a:gd name="T21" fmla="*/ 16 h 28"/>
                  <a:gd name="T22" fmla="*/ 40 w 40"/>
                  <a:gd name="T23" fmla="*/ 9 h 28"/>
                  <a:gd name="T24" fmla="*/ 35 w 40"/>
                  <a:gd name="T25" fmla="*/ 0 h 28"/>
                  <a:gd name="T26" fmla="*/ 28 w 40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8">
                    <a:moveTo>
                      <a:pt x="28" y="0"/>
                    </a:moveTo>
                    <a:lnTo>
                      <a:pt x="21" y="2"/>
                    </a:lnTo>
                    <a:lnTo>
                      <a:pt x="14" y="4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5" y="7"/>
                    </a:lnTo>
                    <a:lnTo>
                      <a:pt x="0" y="12"/>
                    </a:lnTo>
                    <a:lnTo>
                      <a:pt x="2" y="21"/>
                    </a:lnTo>
                    <a:lnTo>
                      <a:pt x="9" y="28"/>
                    </a:lnTo>
                    <a:lnTo>
                      <a:pt x="28" y="26"/>
                    </a:lnTo>
                    <a:lnTo>
                      <a:pt x="33" y="16"/>
                    </a:lnTo>
                    <a:lnTo>
                      <a:pt x="40" y="9"/>
                    </a:lnTo>
                    <a:lnTo>
                      <a:pt x="35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54"/>
              <p:cNvSpPr>
                <a:spLocks/>
              </p:cNvSpPr>
              <p:nvPr/>
            </p:nvSpPr>
            <p:spPr bwMode="auto">
              <a:xfrm>
                <a:off x="439317" y="2275102"/>
                <a:ext cx="28177" cy="17340"/>
              </a:xfrm>
              <a:custGeom>
                <a:avLst/>
                <a:gdLst>
                  <a:gd name="T0" fmla="*/ 7 w 26"/>
                  <a:gd name="T1" fmla="*/ 0 h 16"/>
                  <a:gd name="T2" fmla="*/ 2 w 26"/>
                  <a:gd name="T3" fmla="*/ 0 h 16"/>
                  <a:gd name="T4" fmla="*/ 0 w 26"/>
                  <a:gd name="T5" fmla="*/ 7 h 16"/>
                  <a:gd name="T6" fmla="*/ 5 w 26"/>
                  <a:gd name="T7" fmla="*/ 11 h 16"/>
                  <a:gd name="T8" fmla="*/ 10 w 26"/>
                  <a:gd name="T9" fmla="*/ 16 h 16"/>
                  <a:gd name="T10" fmla="*/ 14 w 26"/>
                  <a:gd name="T11" fmla="*/ 14 h 16"/>
                  <a:gd name="T12" fmla="*/ 24 w 26"/>
                  <a:gd name="T13" fmla="*/ 16 h 16"/>
                  <a:gd name="T14" fmla="*/ 26 w 26"/>
                  <a:gd name="T15" fmla="*/ 9 h 16"/>
                  <a:gd name="T16" fmla="*/ 26 w 26"/>
                  <a:gd name="T17" fmla="*/ 4 h 16"/>
                  <a:gd name="T18" fmla="*/ 24 w 26"/>
                  <a:gd name="T19" fmla="*/ 0 h 16"/>
                  <a:gd name="T20" fmla="*/ 7 w 26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6">
                    <a:moveTo>
                      <a:pt x="7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10" y="16"/>
                    </a:lnTo>
                    <a:lnTo>
                      <a:pt x="14" y="14"/>
                    </a:lnTo>
                    <a:lnTo>
                      <a:pt x="24" y="16"/>
                    </a:lnTo>
                    <a:lnTo>
                      <a:pt x="26" y="9"/>
                    </a:lnTo>
                    <a:lnTo>
                      <a:pt x="26" y="4"/>
                    </a:lnTo>
                    <a:lnTo>
                      <a:pt x="24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55"/>
              <p:cNvSpPr>
                <a:spLocks/>
              </p:cNvSpPr>
              <p:nvPr/>
            </p:nvSpPr>
            <p:spPr bwMode="auto">
              <a:xfrm>
                <a:off x="992021" y="2335791"/>
                <a:ext cx="28177" cy="46600"/>
              </a:xfrm>
              <a:custGeom>
                <a:avLst/>
                <a:gdLst>
                  <a:gd name="T0" fmla="*/ 17 w 26"/>
                  <a:gd name="T1" fmla="*/ 5 h 43"/>
                  <a:gd name="T2" fmla="*/ 10 w 26"/>
                  <a:gd name="T3" fmla="*/ 0 h 43"/>
                  <a:gd name="T4" fmla="*/ 0 w 26"/>
                  <a:gd name="T5" fmla="*/ 0 h 43"/>
                  <a:gd name="T6" fmla="*/ 0 w 26"/>
                  <a:gd name="T7" fmla="*/ 7 h 43"/>
                  <a:gd name="T8" fmla="*/ 5 w 26"/>
                  <a:gd name="T9" fmla="*/ 17 h 43"/>
                  <a:gd name="T10" fmla="*/ 7 w 26"/>
                  <a:gd name="T11" fmla="*/ 24 h 43"/>
                  <a:gd name="T12" fmla="*/ 17 w 26"/>
                  <a:gd name="T13" fmla="*/ 33 h 43"/>
                  <a:gd name="T14" fmla="*/ 26 w 26"/>
                  <a:gd name="T15" fmla="*/ 43 h 43"/>
                  <a:gd name="T16" fmla="*/ 26 w 26"/>
                  <a:gd name="T17" fmla="*/ 31 h 43"/>
                  <a:gd name="T18" fmla="*/ 19 w 26"/>
                  <a:gd name="T19" fmla="*/ 22 h 43"/>
                  <a:gd name="T20" fmla="*/ 17 w 26"/>
                  <a:gd name="T21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43">
                    <a:moveTo>
                      <a:pt x="17" y="5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7" y="24"/>
                    </a:lnTo>
                    <a:lnTo>
                      <a:pt x="17" y="33"/>
                    </a:lnTo>
                    <a:lnTo>
                      <a:pt x="26" y="43"/>
                    </a:lnTo>
                    <a:lnTo>
                      <a:pt x="26" y="31"/>
                    </a:lnTo>
                    <a:lnTo>
                      <a:pt x="19" y="22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6"/>
              <p:cNvSpPr>
                <a:spLocks/>
              </p:cNvSpPr>
              <p:nvPr/>
            </p:nvSpPr>
            <p:spPr bwMode="auto">
              <a:xfrm>
                <a:off x="1040789" y="2382391"/>
                <a:ext cx="26010" cy="43349"/>
              </a:xfrm>
              <a:custGeom>
                <a:avLst/>
                <a:gdLst>
                  <a:gd name="T0" fmla="*/ 14 w 24"/>
                  <a:gd name="T1" fmla="*/ 31 h 40"/>
                  <a:gd name="T2" fmla="*/ 19 w 24"/>
                  <a:gd name="T3" fmla="*/ 40 h 40"/>
                  <a:gd name="T4" fmla="*/ 24 w 24"/>
                  <a:gd name="T5" fmla="*/ 33 h 40"/>
                  <a:gd name="T6" fmla="*/ 24 w 24"/>
                  <a:gd name="T7" fmla="*/ 26 h 40"/>
                  <a:gd name="T8" fmla="*/ 17 w 24"/>
                  <a:gd name="T9" fmla="*/ 14 h 40"/>
                  <a:gd name="T10" fmla="*/ 10 w 24"/>
                  <a:gd name="T11" fmla="*/ 2 h 40"/>
                  <a:gd name="T12" fmla="*/ 0 w 24"/>
                  <a:gd name="T13" fmla="*/ 0 h 40"/>
                  <a:gd name="T14" fmla="*/ 0 w 24"/>
                  <a:gd name="T15" fmla="*/ 7 h 40"/>
                  <a:gd name="T16" fmla="*/ 5 w 24"/>
                  <a:gd name="T17" fmla="*/ 16 h 40"/>
                  <a:gd name="T18" fmla="*/ 7 w 24"/>
                  <a:gd name="T19" fmla="*/ 26 h 40"/>
                  <a:gd name="T20" fmla="*/ 14 w 24"/>
                  <a:gd name="T21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40">
                    <a:moveTo>
                      <a:pt x="14" y="31"/>
                    </a:moveTo>
                    <a:lnTo>
                      <a:pt x="19" y="40"/>
                    </a:lnTo>
                    <a:lnTo>
                      <a:pt x="24" y="33"/>
                    </a:lnTo>
                    <a:lnTo>
                      <a:pt x="24" y="26"/>
                    </a:lnTo>
                    <a:lnTo>
                      <a:pt x="17" y="14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16"/>
                    </a:lnTo>
                    <a:lnTo>
                      <a:pt x="7" y="26"/>
                    </a:lnTo>
                    <a:lnTo>
                      <a:pt x="14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57"/>
              <p:cNvSpPr>
                <a:spLocks/>
              </p:cNvSpPr>
              <p:nvPr/>
            </p:nvSpPr>
            <p:spPr bwMode="auto">
              <a:xfrm>
                <a:off x="1046208" y="2438746"/>
                <a:ext cx="28177" cy="41182"/>
              </a:xfrm>
              <a:custGeom>
                <a:avLst/>
                <a:gdLst>
                  <a:gd name="T0" fmla="*/ 19 w 26"/>
                  <a:gd name="T1" fmla="*/ 19 h 38"/>
                  <a:gd name="T2" fmla="*/ 21 w 26"/>
                  <a:gd name="T3" fmla="*/ 9 h 38"/>
                  <a:gd name="T4" fmla="*/ 19 w 26"/>
                  <a:gd name="T5" fmla="*/ 5 h 38"/>
                  <a:gd name="T6" fmla="*/ 12 w 26"/>
                  <a:gd name="T7" fmla="*/ 5 h 38"/>
                  <a:gd name="T8" fmla="*/ 0 w 26"/>
                  <a:gd name="T9" fmla="*/ 0 h 38"/>
                  <a:gd name="T10" fmla="*/ 2 w 26"/>
                  <a:gd name="T11" fmla="*/ 14 h 38"/>
                  <a:gd name="T12" fmla="*/ 9 w 26"/>
                  <a:gd name="T13" fmla="*/ 21 h 38"/>
                  <a:gd name="T14" fmla="*/ 19 w 26"/>
                  <a:gd name="T15" fmla="*/ 35 h 38"/>
                  <a:gd name="T16" fmla="*/ 26 w 26"/>
                  <a:gd name="T17" fmla="*/ 38 h 38"/>
                  <a:gd name="T18" fmla="*/ 23 w 26"/>
                  <a:gd name="T19" fmla="*/ 23 h 38"/>
                  <a:gd name="T20" fmla="*/ 19 w 26"/>
                  <a:gd name="T2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8">
                    <a:moveTo>
                      <a:pt x="19" y="19"/>
                    </a:moveTo>
                    <a:lnTo>
                      <a:pt x="21" y="9"/>
                    </a:lnTo>
                    <a:lnTo>
                      <a:pt x="19" y="5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9" y="21"/>
                    </a:lnTo>
                    <a:lnTo>
                      <a:pt x="19" y="35"/>
                    </a:lnTo>
                    <a:lnTo>
                      <a:pt x="26" y="38"/>
                    </a:lnTo>
                    <a:lnTo>
                      <a:pt x="23" y="23"/>
                    </a:lnTo>
                    <a:lnTo>
                      <a:pt x="19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58"/>
              <p:cNvSpPr>
                <a:spLocks/>
              </p:cNvSpPr>
              <p:nvPr/>
            </p:nvSpPr>
            <p:spPr bwMode="auto">
              <a:xfrm>
                <a:off x="478332" y="2410569"/>
                <a:ext cx="35764" cy="22758"/>
              </a:xfrm>
              <a:custGeom>
                <a:avLst/>
                <a:gdLst>
                  <a:gd name="T0" fmla="*/ 14 w 33"/>
                  <a:gd name="T1" fmla="*/ 5 h 21"/>
                  <a:gd name="T2" fmla="*/ 4 w 33"/>
                  <a:gd name="T3" fmla="*/ 9 h 21"/>
                  <a:gd name="T4" fmla="*/ 0 w 33"/>
                  <a:gd name="T5" fmla="*/ 21 h 21"/>
                  <a:gd name="T6" fmla="*/ 4 w 33"/>
                  <a:gd name="T7" fmla="*/ 21 h 21"/>
                  <a:gd name="T8" fmla="*/ 11 w 33"/>
                  <a:gd name="T9" fmla="*/ 16 h 21"/>
                  <a:gd name="T10" fmla="*/ 23 w 33"/>
                  <a:gd name="T11" fmla="*/ 14 h 21"/>
                  <a:gd name="T12" fmla="*/ 28 w 33"/>
                  <a:gd name="T13" fmla="*/ 12 h 21"/>
                  <a:gd name="T14" fmla="*/ 33 w 33"/>
                  <a:gd name="T15" fmla="*/ 5 h 21"/>
                  <a:gd name="T16" fmla="*/ 25 w 33"/>
                  <a:gd name="T17" fmla="*/ 0 h 21"/>
                  <a:gd name="T18" fmla="*/ 14 w 33"/>
                  <a:gd name="T19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1">
                    <a:moveTo>
                      <a:pt x="14" y="5"/>
                    </a:moveTo>
                    <a:lnTo>
                      <a:pt x="4" y="9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3" y="5"/>
                    </a:lnTo>
                    <a:lnTo>
                      <a:pt x="25" y="0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59"/>
              <p:cNvSpPr>
                <a:spLocks/>
              </p:cNvSpPr>
              <p:nvPr/>
            </p:nvSpPr>
            <p:spPr bwMode="auto">
              <a:xfrm>
                <a:off x="1014779" y="2333624"/>
                <a:ext cx="18424" cy="35763"/>
              </a:xfrm>
              <a:custGeom>
                <a:avLst/>
                <a:gdLst>
                  <a:gd name="T0" fmla="*/ 10 w 17"/>
                  <a:gd name="T1" fmla="*/ 2 h 33"/>
                  <a:gd name="T2" fmla="*/ 0 w 17"/>
                  <a:gd name="T3" fmla="*/ 0 h 33"/>
                  <a:gd name="T4" fmla="*/ 0 w 17"/>
                  <a:gd name="T5" fmla="*/ 7 h 33"/>
                  <a:gd name="T6" fmla="*/ 5 w 17"/>
                  <a:gd name="T7" fmla="*/ 17 h 33"/>
                  <a:gd name="T8" fmla="*/ 5 w 17"/>
                  <a:gd name="T9" fmla="*/ 24 h 33"/>
                  <a:gd name="T10" fmla="*/ 10 w 17"/>
                  <a:gd name="T11" fmla="*/ 33 h 33"/>
                  <a:gd name="T12" fmla="*/ 15 w 17"/>
                  <a:gd name="T13" fmla="*/ 26 h 33"/>
                  <a:gd name="T14" fmla="*/ 17 w 17"/>
                  <a:gd name="T15" fmla="*/ 17 h 33"/>
                  <a:gd name="T16" fmla="*/ 10 w 17"/>
                  <a:gd name="T1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3">
                    <a:moveTo>
                      <a:pt x="10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5" y="24"/>
                    </a:lnTo>
                    <a:lnTo>
                      <a:pt x="10" y="33"/>
                    </a:lnTo>
                    <a:lnTo>
                      <a:pt x="15" y="26"/>
                    </a:lnTo>
                    <a:lnTo>
                      <a:pt x="17" y="17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60"/>
              <p:cNvSpPr>
                <a:spLocks/>
              </p:cNvSpPr>
              <p:nvPr/>
            </p:nvSpPr>
            <p:spPr bwMode="auto">
              <a:xfrm>
                <a:off x="1068966" y="2392145"/>
                <a:ext cx="15172" cy="23842"/>
              </a:xfrm>
              <a:custGeom>
                <a:avLst/>
                <a:gdLst>
                  <a:gd name="T0" fmla="*/ 7 w 14"/>
                  <a:gd name="T1" fmla="*/ 5 h 22"/>
                  <a:gd name="T2" fmla="*/ 0 w 14"/>
                  <a:gd name="T3" fmla="*/ 0 h 22"/>
                  <a:gd name="T4" fmla="*/ 0 w 14"/>
                  <a:gd name="T5" fmla="*/ 14 h 22"/>
                  <a:gd name="T6" fmla="*/ 7 w 14"/>
                  <a:gd name="T7" fmla="*/ 22 h 22"/>
                  <a:gd name="T8" fmla="*/ 12 w 14"/>
                  <a:gd name="T9" fmla="*/ 17 h 22"/>
                  <a:gd name="T10" fmla="*/ 14 w 14"/>
                  <a:gd name="T11" fmla="*/ 7 h 22"/>
                  <a:gd name="T12" fmla="*/ 7 w 14"/>
                  <a:gd name="T1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2">
                    <a:moveTo>
                      <a:pt x="7" y="5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" y="22"/>
                    </a:lnTo>
                    <a:lnTo>
                      <a:pt x="12" y="17"/>
                    </a:lnTo>
                    <a:lnTo>
                      <a:pt x="14" y="7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61"/>
              <p:cNvSpPr>
                <a:spLocks/>
              </p:cNvSpPr>
              <p:nvPr/>
            </p:nvSpPr>
            <p:spPr bwMode="auto">
              <a:xfrm>
                <a:off x="1033203" y="2367219"/>
                <a:ext cx="15172" cy="15172"/>
              </a:xfrm>
              <a:custGeom>
                <a:avLst/>
                <a:gdLst>
                  <a:gd name="T0" fmla="*/ 7 w 14"/>
                  <a:gd name="T1" fmla="*/ 0 h 14"/>
                  <a:gd name="T2" fmla="*/ 5 w 14"/>
                  <a:gd name="T3" fmla="*/ 0 h 14"/>
                  <a:gd name="T4" fmla="*/ 0 w 14"/>
                  <a:gd name="T5" fmla="*/ 4 h 14"/>
                  <a:gd name="T6" fmla="*/ 2 w 14"/>
                  <a:gd name="T7" fmla="*/ 14 h 14"/>
                  <a:gd name="T8" fmla="*/ 7 w 14"/>
                  <a:gd name="T9" fmla="*/ 9 h 14"/>
                  <a:gd name="T10" fmla="*/ 14 w 14"/>
                  <a:gd name="T11" fmla="*/ 4 h 14"/>
                  <a:gd name="T12" fmla="*/ 7 w 1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2" y="14"/>
                    </a:lnTo>
                    <a:lnTo>
                      <a:pt x="7" y="9"/>
                    </a:lnTo>
                    <a:lnTo>
                      <a:pt x="14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320"/>
            <p:cNvGrpSpPr/>
            <p:nvPr/>
          </p:nvGrpSpPr>
          <p:grpSpPr>
            <a:xfrm>
              <a:off x="3035935" y="768932"/>
              <a:ext cx="3776663" cy="2693988"/>
              <a:chOff x="3127375" y="1520825"/>
              <a:chExt cx="3776663" cy="2693988"/>
            </a:xfrm>
            <a:grpFill/>
          </p:grpSpPr>
          <p:sp>
            <p:nvSpPr>
              <p:cNvPr id="58" name="Freeform 5"/>
              <p:cNvSpPr>
                <a:spLocks/>
              </p:cNvSpPr>
              <p:nvPr/>
            </p:nvSpPr>
            <p:spPr bwMode="auto">
              <a:xfrm>
                <a:off x="3141663" y="3300413"/>
                <a:ext cx="53975" cy="30163"/>
              </a:xfrm>
              <a:custGeom>
                <a:avLst/>
                <a:gdLst>
                  <a:gd name="T0" fmla="*/ 0 w 34"/>
                  <a:gd name="T1" fmla="*/ 5 h 19"/>
                  <a:gd name="T2" fmla="*/ 13 w 34"/>
                  <a:gd name="T3" fmla="*/ 3 h 19"/>
                  <a:gd name="T4" fmla="*/ 14 w 34"/>
                  <a:gd name="T5" fmla="*/ 0 h 19"/>
                  <a:gd name="T6" fmla="*/ 34 w 34"/>
                  <a:gd name="T7" fmla="*/ 0 h 19"/>
                  <a:gd name="T8" fmla="*/ 31 w 34"/>
                  <a:gd name="T9" fmla="*/ 6 h 19"/>
                  <a:gd name="T10" fmla="*/ 29 w 34"/>
                  <a:gd name="T11" fmla="*/ 11 h 19"/>
                  <a:gd name="T12" fmla="*/ 21 w 34"/>
                  <a:gd name="T13" fmla="*/ 14 h 19"/>
                  <a:gd name="T14" fmla="*/ 14 w 34"/>
                  <a:gd name="T15" fmla="*/ 19 h 19"/>
                  <a:gd name="T16" fmla="*/ 11 w 34"/>
                  <a:gd name="T17" fmla="*/ 16 h 19"/>
                  <a:gd name="T18" fmla="*/ 4 w 34"/>
                  <a:gd name="T19" fmla="*/ 9 h 19"/>
                  <a:gd name="T20" fmla="*/ 3 w 34"/>
                  <a:gd name="T21" fmla="*/ 8 h 19"/>
                  <a:gd name="T22" fmla="*/ 0 w 34"/>
                  <a:gd name="T23" fmla="*/ 5 h 19"/>
                  <a:gd name="T24" fmla="*/ 0 w 34"/>
                  <a:gd name="T25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9">
                    <a:moveTo>
                      <a:pt x="0" y="5"/>
                    </a:moveTo>
                    <a:lnTo>
                      <a:pt x="13" y="3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31" y="6"/>
                    </a:lnTo>
                    <a:lnTo>
                      <a:pt x="29" y="11"/>
                    </a:lnTo>
                    <a:lnTo>
                      <a:pt x="21" y="14"/>
                    </a:lnTo>
                    <a:lnTo>
                      <a:pt x="14" y="19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3133725" y="3281363"/>
                <a:ext cx="57150" cy="12700"/>
              </a:xfrm>
              <a:custGeom>
                <a:avLst/>
                <a:gdLst>
                  <a:gd name="T0" fmla="*/ 5 w 36"/>
                  <a:gd name="T1" fmla="*/ 0 h 8"/>
                  <a:gd name="T2" fmla="*/ 14 w 36"/>
                  <a:gd name="T3" fmla="*/ 0 h 8"/>
                  <a:gd name="T4" fmla="*/ 23 w 36"/>
                  <a:gd name="T5" fmla="*/ 2 h 8"/>
                  <a:gd name="T6" fmla="*/ 29 w 36"/>
                  <a:gd name="T7" fmla="*/ 2 h 8"/>
                  <a:gd name="T8" fmla="*/ 36 w 36"/>
                  <a:gd name="T9" fmla="*/ 3 h 8"/>
                  <a:gd name="T10" fmla="*/ 32 w 36"/>
                  <a:gd name="T11" fmla="*/ 5 h 8"/>
                  <a:gd name="T12" fmla="*/ 24 w 36"/>
                  <a:gd name="T13" fmla="*/ 5 h 8"/>
                  <a:gd name="T14" fmla="*/ 18 w 36"/>
                  <a:gd name="T15" fmla="*/ 5 h 8"/>
                  <a:gd name="T16" fmla="*/ 11 w 36"/>
                  <a:gd name="T17" fmla="*/ 5 h 8"/>
                  <a:gd name="T18" fmla="*/ 5 w 36"/>
                  <a:gd name="T19" fmla="*/ 8 h 8"/>
                  <a:gd name="T20" fmla="*/ 0 w 36"/>
                  <a:gd name="T21" fmla="*/ 7 h 8"/>
                  <a:gd name="T22" fmla="*/ 3 w 36"/>
                  <a:gd name="T23" fmla="*/ 0 h 8"/>
                  <a:gd name="T24" fmla="*/ 5 w 36"/>
                  <a:gd name="T25" fmla="*/ 0 h 8"/>
                  <a:gd name="T26" fmla="*/ 5 w 36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8">
                    <a:moveTo>
                      <a:pt x="5" y="0"/>
                    </a:moveTo>
                    <a:lnTo>
                      <a:pt x="14" y="0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6" y="3"/>
                    </a:lnTo>
                    <a:lnTo>
                      <a:pt x="32" y="5"/>
                    </a:lnTo>
                    <a:lnTo>
                      <a:pt x="24" y="5"/>
                    </a:lnTo>
                    <a:lnTo>
                      <a:pt x="18" y="5"/>
                    </a:lnTo>
                    <a:lnTo>
                      <a:pt x="11" y="5"/>
                    </a:lnTo>
                    <a:lnTo>
                      <a:pt x="5" y="8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"/>
              <p:cNvSpPr>
                <a:spLocks/>
              </p:cNvSpPr>
              <p:nvPr/>
            </p:nvSpPr>
            <p:spPr bwMode="auto">
              <a:xfrm>
                <a:off x="3133725" y="3281363"/>
                <a:ext cx="57150" cy="12700"/>
              </a:xfrm>
              <a:custGeom>
                <a:avLst/>
                <a:gdLst>
                  <a:gd name="T0" fmla="*/ 5 w 36"/>
                  <a:gd name="T1" fmla="*/ 0 h 8"/>
                  <a:gd name="T2" fmla="*/ 14 w 36"/>
                  <a:gd name="T3" fmla="*/ 0 h 8"/>
                  <a:gd name="T4" fmla="*/ 23 w 36"/>
                  <a:gd name="T5" fmla="*/ 2 h 8"/>
                  <a:gd name="T6" fmla="*/ 29 w 36"/>
                  <a:gd name="T7" fmla="*/ 2 h 8"/>
                  <a:gd name="T8" fmla="*/ 36 w 36"/>
                  <a:gd name="T9" fmla="*/ 3 h 8"/>
                  <a:gd name="T10" fmla="*/ 32 w 36"/>
                  <a:gd name="T11" fmla="*/ 5 h 8"/>
                  <a:gd name="T12" fmla="*/ 24 w 36"/>
                  <a:gd name="T13" fmla="*/ 5 h 8"/>
                  <a:gd name="T14" fmla="*/ 18 w 36"/>
                  <a:gd name="T15" fmla="*/ 5 h 8"/>
                  <a:gd name="T16" fmla="*/ 11 w 36"/>
                  <a:gd name="T17" fmla="*/ 5 h 8"/>
                  <a:gd name="T18" fmla="*/ 5 w 36"/>
                  <a:gd name="T19" fmla="*/ 8 h 8"/>
                  <a:gd name="T20" fmla="*/ 0 w 36"/>
                  <a:gd name="T21" fmla="*/ 7 h 8"/>
                  <a:gd name="T22" fmla="*/ 3 w 36"/>
                  <a:gd name="T23" fmla="*/ 0 h 8"/>
                  <a:gd name="T24" fmla="*/ 5 w 36"/>
                  <a:gd name="T25" fmla="*/ 0 h 8"/>
                  <a:gd name="T26" fmla="*/ 5 w 36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8">
                    <a:moveTo>
                      <a:pt x="5" y="0"/>
                    </a:moveTo>
                    <a:lnTo>
                      <a:pt x="14" y="0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6" y="3"/>
                    </a:lnTo>
                    <a:lnTo>
                      <a:pt x="32" y="5"/>
                    </a:lnTo>
                    <a:lnTo>
                      <a:pt x="24" y="5"/>
                    </a:lnTo>
                    <a:lnTo>
                      <a:pt x="18" y="5"/>
                    </a:lnTo>
                    <a:lnTo>
                      <a:pt x="11" y="5"/>
                    </a:lnTo>
                    <a:lnTo>
                      <a:pt x="5" y="8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5121275" y="1520825"/>
                <a:ext cx="96838" cy="53975"/>
              </a:xfrm>
              <a:custGeom>
                <a:avLst/>
                <a:gdLst>
                  <a:gd name="T0" fmla="*/ 26 w 61"/>
                  <a:gd name="T1" fmla="*/ 32 h 34"/>
                  <a:gd name="T2" fmla="*/ 41 w 61"/>
                  <a:gd name="T3" fmla="*/ 29 h 34"/>
                  <a:gd name="T4" fmla="*/ 54 w 61"/>
                  <a:gd name="T5" fmla="*/ 28 h 34"/>
                  <a:gd name="T6" fmla="*/ 56 w 61"/>
                  <a:gd name="T7" fmla="*/ 21 h 34"/>
                  <a:gd name="T8" fmla="*/ 61 w 61"/>
                  <a:gd name="T9" fmla="*/ 16 h 34"/>
                  <a:gd name="T10" fmla="*/ 52 w 61"/>
                  <a:gd name="T11" fmla="*/ 10 h 34"/>
                  <a:gd name="T12" fmla="*/ 42 w 61"/>
                  <a:gd name="T13" fmla="*/ 1 h 34"/>
                  <a:gd name="T14" fmla="*/ 31 w 61"/>
                  <a:gd name="T15" fmla="*/ 0 h 34"/>
                  <a:gd name="T16" fmla="*/ 29 w 61"/>
                  <a:gd name="T17" fmla="*/ 8 h 34"/>
                  <a:gd name="T18" fmla="*/ 11 w 61"/>
                  <a:gd name="T19" fmla="*/ 10 h 34"/>
                  <a:gd name="T20" fmla="*/ 8 w 61"/>
                  <a:gd name="T21" fmla="*/ 13 h 34"/>
                  <a:gd name="T22" fmla="*/ 6 w 61"/>
                  <a:gd name="T23" fmla="*/ 21 h 34"/>
                  <a:gd name="T24" fmla="*/ 0 w 61"/>
                  <a:gd name="T25" fmla="*/ 26 h 34"/>
                  <a:gd name="T26" fmla="*/ 16 w 61"/>
                  <a:gd name="T27" fmla="*/ 34 h 34"/>
                  <a:gd name="T28" fmla="*/ 26 w 61"/>
                  <a:gd name="T2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34">
                    <a:moveTo>
                      <a:pt x="26" y="32"/>
                    </a:moveTo>
                    <a:lnTo>
                      <a:pt x="41" y="29"/>
                    </a:lnTo>
                    <a:lnTo>
                      <a:pt x="54" y="28"/>
                    </a:lnTo>
                    <a:lnTo>
                      <a:pt x="56" y="21"/>
                    </a:lnTo>
                    <a:lnTo>
                      <a:pt x="61" y="16"/>
                    </a:lnTo>
                    <a:lnTo>
                      <a:pt x="52" y="10"/>
                    </a:lnTo>
                    <a:lnTo>
                      <a:pt x="42" y="1"/>
                    </a:lnTo>
                    <a:lnTo>
                      <a:pt x="31" y="0"/>
                    </a:lnTo>
                    <a:lnTo>
                      <a:pt x="29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6" y="21"/>
                    </a:lnTo>
                    <a:lnTo>
                      <a:pt x="0" y="26"/>
                    </a:lnTo>
                    <a:lnTo>
                      <a:pt x="16" y="34"/>
                    </a:lnTo>
                    <a:lnTo>
                      <a:pt x="2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4229100" y="3762375"/>
                <a:ext cx="130175" cy="265113"/>
              </a:xfrm>
              <a:custGeom>
                <a:avLst/>
                <a:gdLst>
                  <a:gd name="T0" fmla="*/ 78 w 82"/>
                  <a:gd name="T1" fmla="*/ 15 h 167"/>
                  <a:gd name="T2" fmla="*/ 69 w 82"/>
                  <a:gd name="T3" fmla="*/ 0 h 167"/>
                  <a:gd name="T4" fmla="*/ 67 w 82"/>
                  <a:gd name="T5" fmla="*/ 9 h 167"/>
                  <a:gd name="T6" fmla="*/ 62 w 82"/>
                  <a:gd name="T7" fmla="*/ 20 h 167"/>
                  <a:gd name="T8" fmla="*/ 55 w 82"/>
                  <a:gd name="T9" fmla="*/ 23 h 167"/>
                  <a:gd name="T10" fmla="*/ 50 w 82"/>
                  <a:gd name="T11" fmla="*/ 33 h 167"/>
                  <a:gd name="T12" fmla="*/ 32 w 82"/>
                  <a:gd name="T13" fmla="*/ 45 h 167"/>
                  <a:gd name="T14" fmla="*/ 16 w 82"/>
                  <a:gd name="T15" fmla="*/ 53 h 167"/>
                  <a:gd name="T16" fmla="*/ 13 w 82"/>
                  <a:gd name="T17" fmla="*/ 59 h 167"/>
                  <a:gd name="T18" fmla="*/ 6 w 82"/>
                  <a:gd name="T19" fmla="*/ 68 h 167"/>
                  <a:gd name="T20" fmla="*/ 11 w 82"/>
                  <a:gd name="T21" fmla="*/ 79 h 167"/>
                  <a:gd name="T22" fmla="*/ 14 w 82"/>
                  <a:gd name="T23" fmla="*/ 90 h 167"/>
                  <a:gd name="T24" fmla="*/ 11 w 82"/>
                  <a:gd name="T25" fmla="*/ 105 h 167"/>
                  <a:gd name="T26" fmla="*/ 0 w 82"/>
                  <a:gd name="T27" fmla="*/ 122 h 167"/>
                  <a:gd name="T28" fmla="*/ 5 w 82"/>
                  <a:gd name="T29" fmla="*/ 136 h 167"/>
                  <a:gd name="T30" fmla="*/ 5 w 82"/>
                  <a:gd name="T31" fmla="*/ 151 h 167"/>
                  <a:gd name="T32" fmla="*/ 13 w 82"/>
                  <a:gd name="T33" fmla="*/ 166 h 167"/>
                  <a:gd name="T34" fmla="*/ 29 w 82"/>
                  <a:gd name="T35" fmla="*/ 167 h 167"/>
                  <a:gd name="T36" fmla="*/ 44 w 82"/>
                  <a:gd name="T37" fmla="*/ 159 h 167"/>
                  <a:gd name="T38" fmla="*/ 54 w 82"/>
                  <a:gd name="T39" fmla="*/ 136 h 167"/>
                  <a:gd name="T40" fmla="*/ 59 w 82"/>
                  <a:gd name="T41" fmla="*/ 112 h 167"/>
                  <a:gd name="T42" fmla="*/ 73 w 82"/>
                  <a:gd name="T43" fmla="*/ 61 h 167"/>
                  <a:gd name="T44" fmla="*/ 73 w 82"/>
                  <a:gd name="T45" fmla="*/ 49 h 167"/>
                  <a:gd name="T46" fmla="*/ 82 w 82"/>
                  <a:gd name="T47" fmla="*/ 48 h 167"/>
                  <a:gd name="T48" fmla="*/ 82 w 82"/>
                  <a:gd name="T49" fmla="*/ 40 h 167"/>
                  <a:gd name="T50" fmla="*/ 80 w 82"/>
                  <a:gd name="T51" fmla="*/ 30 h 167"/>
                  <a:gd name="T52" fmla="*/ 78 w 82"/>
                  <a:gd name="T53" fmla="*/ 1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167">
                    <a:moveTo>
                      <a:pt x="78" y="15"/>
                    </a:moveTo>
                    <a:lnTo>
                      <a:pt x="69" y="0"/>
                    </a:lnTo>
                    <a:lnTo>
                      <a:pt x="67" y="9"/>
                    </a:lnTo>
                    <a:lnTo>
                      <a:pt x="62" y="20"/>
                    </a:lnTo>
                    <a:lnTo>
                      <a:pt x="55" y="23"/>
                    </a:lnTo>
                    <a:lnTo>
                      <a:pt x="50" y="33"/>
                    </a:lnTo>
                    <a:lnTo>
                      <a:pt x="32" y="45"/>
                    </a:lnTo>
                    <a:lnTo>
                      <a:pt x="16" y="53"/>
                    </a:lnTo>
                    <a:lnTo>
                      <a:pt x="13" y="59"/>
                    </a:lnTo>
                    <a:lnTo>
                      <a:pt x="6" y="68"/>
                    </a:lnTo>
                    <a:lnTo>
                      <a:pt x="11" y="79"/>
                    </a:lnTo>
                    <a:lnTo>
                      <a:pt x="14" y="90"/>
                    </a:lnTo>
                    <a:lnTo>
                      <a:pt x="11" y="105"/>
                    </a:lnTo>
                    <a:lnTo>
                      <a:pt x="0" y="122"/>
                    </a:lnTo>
                    <a:lnTo>
                      <a:pt x="5" y="136"/>
                    </a:lnTo>
                    <a:lnTo>
                      <a:pt x="5" y="151"/>
                    </a:lnTo>
                    <a:lnTo>
                      <a:pt x="13" y="166"/>
                    </a:lnTo>
                    <a:lnTo>
                      <a:pt x="29" y="167"/>
                    </a:lnTo>
                    <a:lnTo>
                      <a:pt x="44" y="159"/>
                    </a:lnTo>
                    <a:lnTo>
                      <a:pt x="54" y="136"/>
                    </a:lnTo>
                    <a:lnTo>
                      <a:pt x="59" y="112"/>
                    </a:lnTo>
                    <a:lnTo>
                      <a:pt x="73" y="61"/>
                    </a:lnTo>
                    <a:lnTo>
                      <a:pt x="73" y="49"/>
                    </a:lnTo>
                    <a:lnTo>
                      <a:pt x="82" y="48"/>
                    </a:lnTo>
                    <a:lnTo>
                      <a:pt x="82" y="40"/>
                    </a:lnTo>
                    <a:lnTo>
                      <a:pt x="80" y="30"/>
                    </a:lnTo>
                    <a:lnTo>
                      <a:pt x="7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3330575" y="2292350"/>
                <a:ext cx="146050" cy="227013"/>
              </a:xfrm>
              <a:custGeom>
                <a:avLst/>
                <a:gdLst>
                  <a:gd name="T0" fmla="*/ 10 w 92"/>
                  <a:gd name="T1" fmla="*/ 46 h 143"/>
                  <a:gd name="T2" fmla="*/ 15 w 92"/>
                  <a:gd name="T3" fmla="*/ 58 h 143"/>
                  <a:gd name="T4" fmla="*/ 12 w 92"/>
                  <a:gd name="T5" fmla="*/ 68 h 143"/>
                  <a:gd name="T6" fmla="*/ 28 w 92"/>
                  <a:gd name="T7" fmla="*/ 63 h 143"/>
                  <a:gd name="T8" fmla="*/ 28 w 92"/>
                  <a:gd name="T9" fmla="*/ 71 h 143"/>
                  <a:gd name="T10" fmla="*/ 36 w 92"/>
                  <a:gd name="T11" fmla="*/ 84 h 143"/>
                  <a:gd name="T12" fmla="*/ 18 w 92"/>
                  <a:gd name="T13" fmla="*/ 91 h 143"/>
                  <a:gd name="T14" fmla="*/ 25 w 92"/>
                  <a:gd name="T15" fmla="*/ 97 h 143"/>
                  <a:gd name="T16" fmla="*/ 20 w 92"/>
                  <a:gd name="T17" fmla="*/ 107 h 143"/>
                  <a:gd name="T18" fmla="*/ 8 w 92"/>
                  <a:gd name="T19" fmla="*/ 115 h 143"/>
                  <a:gd name="T20" fmla="*/ 18 w 92"/>
                  <a:gd name="T21" fmla="*/ 115 h 143"/>
                  <a:gd name="T22" fmla="*/ 28 w 92"/>
                  <a:gd name="T23" fmla="*/ 118 h 143"/>
                  <a:gd name="T24" fmla="*/ 41 w 92"/>
                  <a:gd name="T25" fmla="*/ 115 h 143"/>
                  <a:gd name="T26" fmla="*/ 35 w 92"/>
                  <a:gd name="T27" fmla="*/ 123 h 143"/>
                  <a:gd name="T28" fmla="*/ 18 w 92"/>
                  <a:gd name="T29" fmla="*/ 128 h 143"/>
                  <a:gd name="T30" fmla="*/ 8 w 92"/>
                  <a:gd name="T31" fmla="*/ 143 h 143"/>
                  <a:gd name="T32" fmla="*/ 28 w 92"/>
                  <a:gd name="T33" fmla="*/ 138 h 143"/>
                  <a:gd name="T34" fmla="*/ 35 w 92"/>
                  <a:gd name="T35" fmla="*/ 132 h 143"/>
                  <a:gd name="T36" fmla="*/ 79 w 92"/>
                  <a:gd name="T37" fmla="*/ 128 h 143"/>
                  <a:gd name="T38" fmla="*/ 79 w 92"/>
                  <a:gd name="T39" fmla="*/ 122 h 143"/>
                  <a:gd name="T40" fmla="*/ 81 w 92"/>
                  <a:gd name="T41" fmla="*/ 115 h 143"/>
                  <a:gd name="T42" fmla="*/ 92 w 92"/>
                  <a:gd name="T43" fmla="*/ 104 h 143"/>
                  <a:gd name="T44" fmla="*/ 77 w 92"/>
                  <a:gd name="T45" fmla="*/ 99 h 143"/>
                  <a:gd name="T46" fmla="*/ 69 w 92"/>
                  <a:gd name="T47" fmla="*/ 89 h 143"/>
                  <a:gd name="T48" fmla="*/ 62 w 92"/>
                  <a:gd name="T49" fmla="*/ 74 h 143"/>
                  <a:gd name="T50" fmla="*/ 51 w 92"/>
                  <a:gd name="T51" fmla="*/ 59 h 143"/>
                  <a:gd name="T52" fmla="*/ 38 w 92"/>
                  <a:gd name="T53" fmla="*/ 50 h 143"/>
                  <a:gd name="T54" fmla="*/ 26 w 92"/>
                  <a:gd name="T55" fmla="*/ 50 h 143"/>
                  <a:gd name="T56" fmla="*/ 36 w 92"/>
                  <a:gd name="T57" fmla="*/ 38 h 143"/>
                  <a:gd name="T58" fmla="*/ 48 w 92"/>
                  <a:gd name="T59" fmla="*/ 20 h 143"/>
                  <a:gd name="T60" fmla="*/ 33 w 92"/>
                  <a:gd name="T61" fmla="*/ 2 h 143"/>
                  <a:gd name="T62" fmla="*/ 10 w 92"/>
                  <a:gd name="T63" fmla="*/ 17 h 143"/>
                  <a:gd name="T64" fmla="*/ 0 w 92"/>
                  <a:gd name="T65" fmla="*/ 28 h 143"/>
                  <a:gd name="T66" fmla="*/ 8 w 92"/>
                  <a:gd name="T67" fmla="*/ 36 h 143"/>
                  <a:gd name="T68" fmla="*/ 5 w 92"/>
                  <a:gd name="T69" fmla="*/ 4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" h="143">
                    <a:moveTo>
                      <a:pt x="5" y="48"/>
                    </a:moveTo>
                    <a:lnTo>
                      <a:pt x="10" y="46"/>
                    </a:lnTo>
                    <a:lnTo>
                      <a:pt x="13" y="48"/>
                    </a:lnTo>
                    <a:lnTo>
                      <a:pt x="15" y="58"/>
                    </a:lnTo>
                    <a:lnTo>
                      <a:pt x="10" y="63"/>
                    </a:lnTo>
                    <a:lnTo>
                      <a:pt x="12" y="68"/>
                    </a:lnTo>
                    <a:lnTo>
                      <a:pt x="23" y="69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28" y="71"/>
                    </a:lnTo>
                    <a:lnTo>
                      <a:pt x="38" y="77"/>
                    </a:lnTo>
                    <a:lnTo>
                      <a:pt x="36" y="84"/>
                    </a:lnTo>
                    <a:lnTo>
                      <a:pt x="36" y="92"/>
                    </a:lnTo>
                    <a:lnTo>
                      <a:pt x="18" y="91"/>
                    </a:lnTo>
                    <a:lnTo>
                      <a:pt x="18" y="95"/>
                    </a:lnTo>
                    <a:lnTo>
                      <a:pt x="25" y="97"/>
                    </a:lnTo>
                    <a:lnTo>
                      <a:pt x="25" y="102"/>
                    </a:lnTo>
                    <a:lnTo>
                      <a:pt x="20" y="107"/>
                    </a:lnTo>
                    <a:lnTo>
                      <a:pt x="13" y="110"/>
                    </a:lnTo>
                    <a:lnTo>
                      <a:pt x="8" y="115"/>
                    </a:lnTo>
                    <a:lnTo>
                      <a:pt x="10" y="118"/>
                    </a:lnTo>
                    <a:lnTo>
                      <a:pt x="18" y="115"/>
                    </a:lnTo>
                    <a:lnTo>
                      <a:pt x="23" y="118"/>
                    </a:lnTo>
                    <a:lnTo>
                      <a:pt x="28" y="118"/>
                    </a:lnTo>
                    <a:lnTo>
                      <a:pt x="36" y="120"/>
                    </a:lnTo>
                    <a:lnTo>
                      <a:pt x="41" y="115"/>
                    </a:lnTo>
                    <a:lnTo>
                      <a:pt x="40" y="122"/>
                    </a:lnTo>
                    <a:lnTo>
                      <a:pt x="35" y="123"/>
                    </a:lnTo>
                    <a:lnTo>
                      <a:pt x="25" y="123"/>
                    </a:lnTo>
                    <a:lnTo>
                      <a:pt x="18" y="128"/>
                    </a:lnTo>
                    <a:lnTo>
                      <a:pt x="5" y="141"/>
                    </a:lnTo>
                    <a:lnTo>
                      <a:pt x="8" y="143"/>
                    </a:lnTo>
                    <a:lnTo>
                      <a:pt x="17" y="138"/>
                    </a:lnTo>
                    <a:lnTo>
                      <a:pt x="28" y="138"/>
                    </a:lnTo>
                    <a:lnTo>
                      <a:pt x="28" y="132"/>
                    </a:lnTo>
                    <a:lnTo>
                      <a:pt x="35" y="132"/>
                    </a:lnTo>
                    <a:lnTo>
                      <a:pt x="71" y="132"/>
                    </a:lnTo>
                    <a:lnTo>
                      <a:pt x="79" y="128"/>
                    </a:lnTo>
                    <a:lnTo>
                      <a:pt x="85" y="125"/>
                    </a:lnTo>
                    <a:lnTo>
                      <a:pt x="79" y="122"/>
                    </a:lnTo>
                    <a:lnTo>
                      <a:pt x="76" y="120"/>
                    </a:lnTo>
                    <a:lnTo>
                      <a:pt x="81" y="115"/>
                    </a:lnTo>
                    <a:lnTo>
                      <a:pt x="89" y="110"/>
                    </a:lnTo>
                    <a:lnTo>
                      <a:pt x="92" y="104"/>
                    </a:lnTo>
                    <a:lnTo>
                      <a:pt x="85" y="97"/>
                    </a:lnTo>
                    <a:lnTo>
                      <a:pt x="77" y="99"/>
                    </a:lnTo>
                    <a:lnTo>
                      <a:pt x="72" y="97"/>
                    </a:lnTo>
                    <a:lnTo>
                      <a:pt x="69" y="89"/>
                    </a:lnTo>
                    <a:lnTo>
                      <a:pt x="67" y="82"/>
                    </a:lnTo>
                    <a:lnTo>
                      <a:pt x="62" y="74"/>
                    </a:lnTo>
                    <a:lnTo>
                      <a:pt x="53" y="68"/>
                    </a:lnTo>
                    <a:lnTo>
                      <a:pt x="51" y="59"/>
                    </a:lnTo>
                    <a:lnTo>
                      <a:pt x="49" y="51"/>
                    </a:lnTo>
                    <a:lnTo>
                      <a:pt x="38" y="50"/>
                    </a:lnTo>
                    <a:lnTo>
                      <a:pt x="31" y="53"/>
                    </a:lnTo>
                    <a:lnTo>
                      <a:pt x="26" y="50"/>
                    </a:lnTo>
                    <a:lnTo>
                      <a:pt x="30" y="45"/>
                    </a:lnTo>
                    <a:lnTo>
                      <a:pt x="36" y="38"/>
                    </a:lnTo>
                    <a:lnTo>
                      <a:pt x="44" y="30"/>
                    </a:lnTo>
                    <a:lnTo>
                      <a:pt x="48" y="20"/>
                    </a:lnTo>
                    <a:lnTo>
                      <a:pt x="22" y="20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10" y="17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8" y="36"/>
                    </a:lnTo>
                    <a:lnTo>
                      <a:pt x="0" y="46"/>
                    </a:lnTo>
                    <a:lnTo>
                      <a:pt x="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3294063" y="2386013"/>
                <a:ext cx="44450" cy="31750"/>
              </a:xfrm>
              <a:custGeom>
                <a:avLst/>
                <a:gdLst>
                  <a:gd name="T0" fmla="*/ 12 w 28"/>
                  <a:gd name="T1" fmla="*/ 15 h 20"/>
                  <a:gd name="T2" fmla="*/ 17 w 28"/>
                  <a:gd name="T3" fmla="*/ 20 h 20"/>
                  <a:gd name="T4" fmla="*/ 25 w 28"/>
                  <a:gd name="T5" fmla="*/ 20 h 20"/>
                  <a:gd name="T6" fmla="*/ 28 w 28"/>
                  <a:gd name="T7" fmla="*/ 14 h 20"/>
                  <a:gd name="T8" fmla="*/ 25 w 28"/>
                  <a:gd name="T9" fmla="*/ 7 h 20"/>
                  <a:gd name="T10" fmla="*/ 23 w 28"/>
                  <a:gd name="T11" fmla="*/ 2 h 20"/>
                  <a:gd name="T12" fmla="*/ 10 w 28"/>
                  <a:gd name="T13" fmla="*/ 0 h 20"/>
                  <a:gd name="T14" fmla="*/ 4 w 28"/>
                  <a:gd name="T15" fmla="*/ 7 h 20"/>
                  <a:gd name="T16" fmla="*/ 0 w 28"/>
                  <a:gd name="T17" fmla="*/ 15 h 20"/>
                  <a:gd name="T18" fmla="*/ 7 w 28"/>
                  <a:gd name="T19" fmla="*/ 18 h 20"/>
                  <a:gd name="T20" fmla="*/ 12 w 28"/>
                  <a:gd name="T2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0">
                    <a:moveTo>
                      <a:pt x="12" y="15"/>
                    </a:moveTo>
                    <a:lnTo>
                      <a:pt x="17" y="20"/>
                    </a:lnTo>
                    <a:lnTo>
                      <a:pt x="25" y="20"/>
                    </a:lnTo>
                    <a:lnTo>
                      <a:pt x="28" y="14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0" y="0"/>
                    </a:lnTo>
                    <a:lnTo>
                      <a:pt x="4" y="7"/>
                    </a:lnTo>
                    <a:lnTo>
                      <a:pt x="0" y="15"/>
                    </a:lnTo>
                    <a:lnTo>
                      <a:pt x="7" y="18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3252788" y="2409825"/>
                <a:ext cx="76200" cy="73025"/>
              </a:xfrm>
              <a:custGeom>
                <a:avLst/>
                <a:gdLst>
                  <a:gd name="T0" fmla="*/ 8 w 48"/>
                  <a:gd name="T1" fmla="*/ 30 h 46"/>
                  <a:gd name="T2" fmla="*/ 0 w 48"/>
                  <a:gd name="T3" fmla="*/ 36 h 46"/>
                  <a:gd name="T4" fmla="*/ 7 w 48"/>
                  <a:gd name="T5" fmla="*/ 43 h 46"/>
                  <a:gd name="T6" fmla="*/ 13 w 48"/>
                  <a:gd name="T7" fmla="*/ 46 h 46"/>
                  <a:gd name="T8" fmla="*/ 20 w 48"/>
                  <a:gd name="T9" fmla="*/ 43 h 46"/>
                  <a:gd name="T10" fmla="*/ 26 w 48"/>
                  <a:gd name="T11" fmla="*/ 38 h 46"/>
                  <a:gd name="T12" fmla="*/ 34 w 48"/>
                  <a:gd name="T13" fmla="*/ 36 h 46"/>
                  <a:gd name="T14" fmla="*/ 46 w 48"/>
                  <a:gd name="T15" fmla="*/ 33 h 46"/>
                  <a:gd name="T16" fmla="*/ 48 w 48"/>
                  <a:gd name="T17" fmla="*/ 20 h 46"/>
                  <a:gd name="T18" fmla="*/ 46 w 48"/>
                  <a:gd name="T19" fmla="*/ 10 h 46"/>
                  <a:gd name="T20" fmla="*/ 43 w 48"/>
                  <a:gd name="T21" fmla="*/ 5 h 46"/>
                  <a:gd name="T22" fmla="*/ 38 w 48"/>
                  <a:gd name="T23" fmla="*/ 0 h 46"/>
                  <a:gd name="T24" fmla="*/ 33 w 48"/>
                  <a:gd name="T25" fmla="*/ 3 h 46"/>
                  <a:gd name="T26" fmla="*/ 26 w 48"/>
                  <a:gd name="T27" fmla="*/ 0 h 46"/>
                  <a:gd name="T28" fmla="*/ 21 w 48"/>
                  <a:gd name="T29" fmla="*/ 2 h 46"/>
                  <a:gd name="T30" fmla="*/ 15 w 48"/>
                  <a:gd name="T31" fmla="*/ 3 h 46"/>
                  <a:gd name="T32" fmla="*/ 8 w 48"/>
                  <a:gd name="T33" fmla="*/ 0 h 46"/>
                  <a:gd name="T34" fmla="*/ 3 w 48"/>
                  <a:gd name="T35" fmla="*/ 5 h 46"/>
                  <a:gd name="T36" fmla="*/ 5 w 48"/>
                  <a:gd name="T37" fmla="*/ 10 h 46"/>
                  <a:gd name="T38" fmla="*/ 2 w 48"/>
                  <a:gd name="T39" fmla="*/ 12 h 46"/>
                  <a:gd name="T40" fmla="*/ 3 w 48"/>
                  <a:gd name="T41" fmla="*/ 18 h 46"/>
                  <a:gd name="T42" fmla="*/ 12 w 48"/>
                  <a:gd name="T43" fmla="*/ 17 h 46"/>
                  <a:gd name="T44" fmla="*/ 15 w 48"/>
                  <a:gd name="T45" fmla="*/ 20 h 46"/>
                  <a:gd name="T46" fmla="*/ 10 w 48"/>
                  <a:gd name="T47" fmla="*/ 23 h 46"/>
                  <a:gd name="T48" fmla="*/ 8 w 48"/>
                  <a:gd name="T49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46">
                    <a:moveTo>
                      <a:pt x="8" y="30"/>
                    </a:moveTo>
                    <a:lnTo>
                      <a:pt x="0" y="36"/>
                    </a:lnTo>
                    <a:lnTo>
                      <a:pt x="7" y="43"/>
                    </a:lnTo>
                    <a:lnTo>
                      <a:pt x="13" y="46"/>
                    </a:lnTo>
                    <a:lnTo>
                      <a:pt x="20" y="43"/>
                    </a:lnTo>
                    <a:lnTo>
                      <a:pt x="26" y="38"/>
                    </a:lnTo>
                    <a:lnTo>
                      <a:pt x="34" y="36"/>
                    </a:lnTo>
                    <a:lnTo>
                      <a:pt x="46" y="33"/>
                    </a:lnTo>
                    <a:lnTo>
                      <a:pt x="48" y="20"/>
                    </a:lnTo>
                    <a:lnTo>
                      <a:pt x="46" y="10"/>
                    </a:lnTo>
                    <a:lnTo>
                      <a:pt x="43" y="5"/>
                    </a:lnTo>
                    <a:lnTo>
                      <a:pt x="38" y="0"/>
                    </a:lnTo>
                    <a:lnTo>
                      <a:pt x="33" y="3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3" y="18"/>
                    </a:lnTo>
                    <a:lnTo>
                      <a:pt x="12" y="17"/>
                    </a:lnTo>
                    <a:lnTo>
                      <a:pt x="15" y="20"/>
                    </a:lnTo>
                    <a:lnTo>
                      <a:pt x="10" y="23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3"/>
              <p:cNvSpPr>
                <a:spLocks/>
              </p:cNvSpPr>
              <p:nvPr/>
            </p:nvSpPr>
            <p:spPr bwMode="auto">
              <a:xfrm>
                <a:off x="3602038" y="2689225"/>
                <a:ext cx="15875" cy="30163"/>
              </a:xfrm>
              <a:custGeom>
                <a:avLst/>
                <a:gdLst>
                  <a:gd name="T0" fmla="*/ 6 w 10"/>
                  <a:gd name="T1" fmla="*/ 0 h 19"/>
                  <a:gd name="T2" fmla="*/ 3 w 10"/>
                  <a:gd name="T3" fmla="*/ 1 h 19"/>
                  <a:gd name="T4" fmla="*/ 0 w 10"/>
                  <a:gd name="T5" fmla="*/ 4 h 19"/>
                  <a:gd name="T6" fmla="*/ 0 w 10"/>
                  <a:gd name="T7" fmla="*/ 9 h 19"/>
                  <a:gd name="T8" fmla="*/ 0 w 10"/>
                  <a:gd name="T9" fmla="*/ 16 h 19"/>
                  <a:gd name="T10" fmla="*/ 3 w 10"/>
                  <a:gd name="T11" fmla="*/ 19 h 19"/>
                  <a:gd name="T12" fmla="*/ 6 w 10"/>
                  <a:gd name="T13" fmla="*/ 13 h 19"/>
                  <a:gd name="T14" fmla="*/ 5 w 10"/>
                  <a:gd name="T15" fmla="*/ 8 h 19"/>
                  <a:gd name="T16" fmla="*/ 10 w 10"/>
                  <a:gd name="T17" fmla="*/ 8 h 19"/>
                  <a:gd name="T18" fmla="*/ 6 w 10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9">
                    <a:moveTo>
                      <a:pt x="6" y="0"/>
                    </a:moveTo>
                    <a:lnTo>
                      <a:pt x="3" y="1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5" y="8"/>
                    </a:lnTo>
                    <a:lnTo>
                      <a:pt x="10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3594100" y="2727325"/>
                <a:ext cx="23813" cy="47625"/>
              </a:xfrm>
              <a:custGeom>
                <a:avLst/>
                <a:gdLst>
                  <a:gd name="T0" fmla="*/ 0 w 15"/>
                  <a:gd name="T1" fmla="*/ 10 h 30"/>
                  <a:gd name="T2" fmla="*/ 1 w 15"/>
                  <a:gd name="T3" fmla="*/ 13 h 30"/>
                  <a:gd name="T4" fmla="*/ 1 w 15"/>
                  <a:gd name="T5" fmla="*/ 20 h 30"/>
                  <a:gd name="T6" fmla="*/ 1 w 15"/>
                  <a:gd name="T7" fmla="*/ 28 h 30"/>
                  <a:gd name="T8" fmla="*/ 6 w 15"/>
                  <a:gd name="T9" fmla="*/ 30 h 30"/>
                  <a:gd name="T10" fmla="*/ 10 w 15"/>
                  <a:gd name="T11" fmla="*/ 26 h 30"/>
                  <a:gd name="T12" fmla="*/ 15 w 15"/>
                  <a:gd name="T13" fmla="*/ 21 h 30"/>
                  <a:gd name="T14" fmla="*/ 13 w 15"/>
                  <a:gd name="T15" fmla="*/ 12 h 30"/>
                  <a:gd name="T16" fmla="*/ 15 w 15"/>
                  <a:gd name="T17" fmla="*/ 5 h 30"/>
                  <a:gd name="T18" fmla="*/ 13 w 15"/>
                  <a:gd name="T19" fmla="*/ 2 h 30"/>
                  <a:gd name="T20" fmla="*/ 6 w 15"/>
                  <a:gd name="T21" fmla="*/ 0 h 30"/>
                  <a:gd name="T22" fmla="*/ 5 w 15"/>
                  <a:gd name="T23" fmla="*/ 3 h 30"/>
                  <a:gd name="T24" fmla="*/ 0 w 15"/>
                  <a:gd name="T25" fmla="*/ 3 h 30"/>
                  <a:gd name="T26" fmla="*/ 0 w 15"/>
                  <a:gd name="T2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0">
                    <a:moveTo>
                      <a:pt x="0" y="10"/>
                    </a:moveTo>
                    <a:lnTo>
                      <a:pt x="1" y="13"/>
                    </a:lnTo>
                    <a:lnTo>
                      <a:pt x="1" y="20"/>
                    </a:lnTo>
                    <a:lnTo>
                      <a:pt x="1" y="28"/>
                    </a:lnTo>
                    <a:lnTo>
                      <a:pt x="6" y="30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3" y="12"/>
                    </a:lnTo>
                    <a:lnTo>
                      <a:pt x="15" y="5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5"/>
              <p:cNvSpPr>
                <a:spLocks/>
              </p:cNvSpPr>
              <p:nvPr/>
            </p:nvSpPr>
            <p:spPr bwMode="auto">
              <a:xfrm>
                <a:off x="3624263" y="2376488"/>
                <a:ext cx="14288" cy="15875"/>
              </a:xfrm>
              <a:custGeom>
                <a:avLst/>
                <a:gdLst>
                  <a:gd name="T0" fmla="*/ 2 w 9"/>
                  <a:gd name="T1" fmla="*/ 10 h 10"/>
                  <a:gd name="T2" fmla="*/ 9 w 9"/>
                  <a:gd name="T3" fmla="*/ 10 h 10"/>
                  <a:gd name="T4" fmla="*/ 9 w 9"/>
                  <a:gd name="T5" fmla="*/ 6 h 10"/>
                  <a:gd name="T6" fmla="*/ 9 w 9"/>
                  <a:gd name="T7" fmla="*/ 0 h 10"/>
                  <a:gd name="T8" fmla="*/ 0 w 9"/>
                  <a:gd name="T9" fmla="*/ 0 h 10"/>
                  <a:gd name="T10" fmla="*/ 0 w 9"/>
                  <a:gd name="T11" fmla="*/ 6 h 10"/>
                  <a:gd name="T12" fmla="*/ 2 w 9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2" y="10"/>
                    </a:moveTo>
                    <a:lnTo>
                      <a:pt x="9" y="10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/>
              <p:cNvSpPr>
                <a:spLocks/>
              </p:cNvSpPr>
              <p:nvPr/>
            </p:nvSpPr>
            <p:spPr bwMode="auto">
              <a:xfrm>
                <a:off x="3646488" y="2363788"/>
                <a:ext cx="25400" cy="28575"/>
              </a:xfrm>
              <a:custGeom>
                <a:avLst/>
                <a:gdLst>
                  <a:gd name="T0" fmla="*/ 9 w 16"/>
                  <a:gd name="T1" fmla="*/ 14 h 18"/>
                  <a:gd name="T2" fmla="*/ 9 w 16"/>
                  <a:gd name="T3" fmla="*/ 9 h 18"/>
                  <a:gd name="T4" fmla="*/ 14 w 16"/>
                  <a:gd name="T5" fmla="*/ 8 h 18"/>
                  <a:gd name="T6" fmla="*/ 16 w 16"/>
                  <a:gd name="T7" fmla="*/ 3 h 18"/>
                  <a:gd name="T8" fmla="*/ 14 w 16"/>
                  <a:gd name="T9" fmla="*/ 0 h 18"/>
                  <a:gd name="T10" fmla="*/ 9 w 16"/>
                  <a:gd name="T11" fmla="*/ 1 h 18"/>
                  <a:gd name="T12" fmla="*/ 9 w 16"/>
                  <a:gd name="T13" fmla="*/ 6 h 18"/>
                  <a:gd name="T14" fmla="*/ 4 w 16"/>
                  <a:gd name="T15" fmla="*/ 5 h 18"/>
                  <a:gd name="T16" fmla="*/ 0 w 16"/>
                  <a:gd name="T17" fmla="*/ 5 h 18"/>
                  <a:gd name="T18" fmla="*/ 0 w 16"/>
                  <a:gd name="T19" fmla="*/ 11 h 18"/>
                  <a:gd name="T20" fmla="*/ 1 w 16"/>
                  <a:gd name="T21" fmla="*/ 16 h 18"/>
                  <a:gd name="T22" fmla="*/ 9 w 16"/>
                  <a:gd name="T23" fmla="*/ 18 h 18"/>
                  <a:gd name="T24" fmla="*/ 9 w 16"/>
                  <a:gd name="T2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8">
                    <a:moveTo>
                      <a:pt x="9" y="14"/>
                    </a:moveTo>
                    <a:lnTo>
                      <a:pt x="9" y="9"/>
                    </a:lnTo>
                    <a:lnTo>
                      <a:pt x="14" y="8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9" y="18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3671888" y="2792413"/>
                <a:ext cx="49213" cy="31750"/>
              </a:xfrm>
              <a:custGeom>
                <a:avLst/>
                <a:gdLst>
                  <a:gd name="T0" fmla="*/ 31 w 31"/>
                  <a:gd name="T1" fmla="*/ 0 h 20"/>
                  <a:gd name="T2" fmla="*/ 20 w 31"/>
                  <a:gd name="T3" fmla="*/ 0 h 20"/>
                  <a:gd name="T4" fmla="*/ 11 w 31"/>
                  <a:gd name="T5" fmla="*/ 0 h 20"/>
                  <a:gd name="T6" fmla="*/ 2 w 31"/>
                  <a:gd name="T7" fmla="*/ 0 h 20"/>
                  <a:gd name="T8" fmla="*/ 0 w 31"/>
                  <a:gd name="T9" fmla="*/ 7 h 20"/>
                  <a:gd name="T10" fmla="*/ 8 w 31"/>
                  <a:gd name="T11" fmla="*/ 8 h 20"/>
                  <a:gd name="T12" fmla="*/ 11 w 31"/>
                  <a:gd name="T13" fmla="*/ 13 h 20"/>
                  <a:gd name="T14" fmla="*/ 20 w 31"/>
                  <a:gd name="T15" fmla="*/ 13 h 20"/>
                  <a:gd name="T16" fmla="*/ 25 w 31"/>
                  <a:gd name="T17" fmla="*/ 20 h 20"/>
                  <a:gd name="T18" fmla="*/ 28 w 31"/>
                  <a:gd name="T19" fmla="*/ 15 h 20"/>
                  <a:gd name="T20" fmla="*/ 26 w 31"/>
                  <a:gd name="T21" fmla="*/ 8 h 20"/>
                  <a:gd name="T22" fmla="*/ 31 w 31"/>
                  <a:gd name="T23" fmla="*/ 3 h 20"/>
                  <a:gd name="T24" fmla="*/ 31 w 31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0">
                    <a:moveTo>
                      <a:pt x="31" y="0"/>
                    </a:moveTo>
                    <a:lnTo>
                      <a:pt x="20" y="0"/>
                    </a:lnTo>
                    <a:lnTo>
                      <a:pt x="11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8" y="8"/>
                    </a:lnTo>
                    <a:lnTo>
                      <a:pt x="11" y="13"/>
                    </a:lnTo>
                    <a:lnTo>
                      <a:pt x="20" y="13"/>
                    </a:lnTo>
                    <a:lnTo>
                      <a:pt x="25" y="20"/>
                    </a:lnTo>
                    <a:lnTo>
                      <a:pt x="28" y="15"/>
                    </a:lnTo>
                    <a:lnTo>
                      <a:pt x="26" y="8"/>
                    </a:lnTo>
                    <a:lnTo>
                      <a:pt x="31" y="3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8"/>
              <p:cNvSpPr>
                <a:spLocks/>
              </p:cNvSpPr>
              <p:nvPr/>
            </p:nvSpPr>
            <p:spPr bwMode="auto">
              <a:xfrm>
                <a:off x="3868738" y="2849563"/>
                <a:ext cx="50800" cy="11113"/>
              </a:xfrm>
              <a:custGeom>
                <a:avLst/>
                <a:gdLst>
                  <a:gd name="T0" fmla="*/ 14 w 32"/>
                  <a:gd name="T1" fmla="*/ 7 h 7"/>
                  <a:gd name="T2" fmla="*/ 19 w 32"/>
                  <a:gd name="T3" fmla="*/ 5 h 7"/>
                  <a:gd name="T4" fmla="*/ 23 w 32"/>
                  <a:gd name="T5" fmla="*/ 5 h 7"/>
                  <a:gd name="T6" fmla="*/ 30 w 32"/>
                  <a:gd name="T7" fmla="*/ 7 h 7"/>
                  <a:gd name="T8" fmla="*/ 32 w 32"/>
                  <a:gd name="T9" fmla="*/ 5 h 7"/>
                  <a:gd name="T10" fmla="*/ 30 w 32"/>
                  <a:gd name="T11" fmla="*/ 2 h 7"/>
                  <a:gd name="T12" fmla="*/ 25 w 32"/>
                  <a:gd name="T13" fmla="*/ 0 h 7"/>
                  <a:gd name="T14" fmla="*/ 22 w 32"/>
                  <a:gd name="T15" fmla="*/ 0 h 7"/>
                  <a:gd name="T16" fmla="*/ 17 w 32"/>
                  <a:gd name="T17" fmla="*/ 0 h 7"/>
                  <a:gd name="T18" fmla="*/ 12 w 32"/>
                  <a:gd name="T19" fmla="*/ 0 h 7"/>
                  <a:gd name="T20" fmla="*/ 7 w 32"/>
                  <a:gd name="T21" fmla="*/ 0 h 7"/>
                  <a:gd name="T22" fmla="*/ 4 w 32"/>
                  <a:gd name="T23" fmla="*/ 0 h 7"/>
                  <a:gd name="T24" fmla="*/ 0 w 32"/>
                  <a:gd name="T25" fmla="*/ 2 h 7"/>
                  <a:gd name="T26" fmla="*/ 7 w 32"/>
                  <a:gd name="T27" fmla="*/ 3 h 7"/>
                  <a:gd name="T28" fmla="*/ 12 w 32"/>
                  <a:gd name="T29" fmla="*/ 3 h 7"/>
                  <a:gd name="T30" fmla="*/ 14 w 32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7">
                    <a:moveTo>
                      <a:pt x="14" y="7"/>
                    </a:moveTo>
                    <a:lnTo>
                      <a:pt x="19" y="5"/>
                    </a:lnTo>
                    <a:lnTo>
                      <a:pt x="23" y="5"/>
                    </a:lnTo>
                    <a:lnTo>
                      <a:pt x="30" y="7"/>
                    </a:lnTo>
                    <a:lnTo>
                      <a:pt x="32" y="5"/>
                    </a:lnTo>
                    <a:lnTo>
                      <a:pt x="30" y="2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9"/>
              <p:cNvSpPr>
                <a:spLocks noEditPoints="1"/>
              </p:cNvSpPr>
              <p:nvPr/>
            </p:nvSpPr>
            <p:spPr bwMode="auto">
              <a:xfrm>
                <a:off x="3127375" y="1673225"/>
                <a:ext cx="3776663" cy="2541588"/>
              </a:xfrm>
              <a:custGeom>
                <a:avLst/>
                <a:gdLst>
                  <a:gd name="T0" fmla="*/ 1250 w 1451"/>
                  <a:gd name="T1" fmla="*/ 114 h 977"/>
                  <a:gd name="T2" fmla="*/ 1016 w 1451"/>
                  <a:gd name="T3" fmla="*/ 62 h 977"/>
                  <a:gd name="T4" fmla="*/ 863 w 1451"/>
                  <a:gd name="T5" fmla="*/ 4 h 977"/>
                  <a:gd name="T6" fmla="*/ 667 w 1451"/>
                  <a:gd name="T7" fmla="*/ 95 h 977"/>
                  <a:gd name="T8" fmla="*/ 603 w 1451"/>
                  <a:gd name="T9" fmla="*/ 149 h 977"/>
                  <a:gd name="T10" fmla="*/ 536 w 1451"/>
                  <a:gd name="T11" fmla="*/ 102 h 977"/>
                  <a:gd name="T12" fmla="*/ 430 w 1451"/>
                  <a:gd name="T13" fmla="*/ 131 h 977"/>
                  <a:gd name="T14" fmla="*/ 377 w 1451"/>
                  <a:gd name="T15" fmla="*/ 153 h 977"/>
                  <a:gd name="T16" fmla="*/ 285 w 1451"/>
                  <a:gd name="T17" fmla="*/ 100 h 977"/>
                  <a:gd name="T18" fmla="*/ 216 w 1451"/>
                  <a:gd name="T19" fmla="*/ 153 h 977"/>
                  <a:gd name="T20" fmla="*/ 174 w 1451"/>
                  <a:gd name="T21" fmla="*/ 246 h 977"/>
                  <a:gd name="T22" fmla="*/ 241 w 1451"/>
                  <a:gd name="T23" fmla="*/ 208 h 977"/>
                  <a:gd name="T24" fmla="*/ 330 w 1451"/>
                  <a:gd name="T25" fmla="*/ 224 h 977"/>
                  <a:gd name="T26" fmla="*/ 267 w 1451"/>
                  <a:gd name="T27" fmla="*/ 264 h 977"/>
                  <a:gd name="T28" fmla="*/ 187 w 1451"/>
                  <a:gd name="T29" fmla="*/ 270 h 977"/>
                  <a:gd name="T30" fmla="*/ 171 w 1451"/>
                  <a:gd name="T31" fmla="*/ 290 h 977"/>
                  <a:gd name="T32" fmla="*/ 121 w 1451"/>
                  <a:gd name="T33" fmla="*/ 330 h 977"/>
                  <a:gd name="T34" fmla="*/ 106 w 1451"/>
                  <a:gd name="T35" fmla="*/ 385 h 977"/>
                  <a:gd name="T36" fmla="*/ 76 w 1451"/>
                  <a:gd name="T37" fmla="*/ 444 h 977"/>
                  <a:gd name="T38" fmla="*/ 163 w 1451"/>
                  <a:gd name="T39" fmla="*/ 388 h 977"/>
                  <a:gd name="T40" fmla="*/ 237 w 1451"/>
                  <a:gd name="T41" fmla="*/ 426 h 977"/>
                  <a:gd name="T42" fmla="*/ 210 w 1451"/>
                  <a:gd name="T43" fmla="*/ 363 h 977"/>
                  <a:gd name="T44" fmla="*/ 256 w 1451"/>
                  <a:gd name="T45" fmla="*/ 397 h 977"/>
                  <a:gd name="T46" fmla="*/ 276 w 1451"/>
                  <a:gd name="T47" fmla="*/ 439 h 977"/>
                  <a:gd name="T48" fmla="*/ 281 w 1451"/>
                  <a:gd name="T49" fmla="*/ 409 h 977"/>
                  <a:gd name="T50" fmla="*/ 316 w 1451"/>
                  <a:gd name="T51" fmla="*/ 390 h 977"/>
                  <a:gd name="T52" fmla="*/ 360 w 1451"/>
                  <a:gd name="T53" fmla="*/ 375 h 977"/>
                  <a:gd name="T54" fmla="*/ 410 w 1451"/>
                  <a:gd name="T55" fmla="*/ 386 h 977"/>
                  <a:gd name="T56" fmla="*/ 353 w 1451"/>
                  <a:gd name="T57" fmla="*/ 396 h 977"/>
                  <a:gd name="T58" fmla="*/ 327 w 1451"/>
                  <a:gd name="T59" fmla="*/ 445 h 977"/>
                  <a:gd name="T60" fmla="*/ 368 w 1451"/>
                  <a:gd name="T61" fmla="*/ 467 h 977"/>
                  <a:gd name="T62" fmla="*/ 296 w 1451"/>
                  <a:gd name="T63" fmla="*/ 481 h 977"/>
                  <a:gd name="T64" fmla="*/ 199 w 1451"/>
                  <a:gd name="T65" fmla="*/ 451 h 977"/>
                  <a:gd name="T66" fmla="*/ 102 w 1451"/>
                  <a:gd name="T67" fmla="*/ 453 h 977"/>
                  <a:gd name="T68" fmla="*/ 1 w 1451"/>
                  <a:gd name="T69" fmla="*/ 562 h 977"/>
                  <a:gd name="T70" fmla="*/ 7 w 1451"/>
                  <a:gd name="T71" fmla="*/ 627 h 977"/>
                  <a:gd name="T72" fmla="*/ 72 w 1451"/>
                  <a:gd name="T73" fmla="*/ 684 h 977"/>
                  <a:gd name="T74" fmla="*/ 183 w 1451"/>
                  <a:gd name="T75" fmla="*/ 722 h 977"/>
                  <a:gd name="T76" fmla="*/ 237 w 1451"/>
                  <a:gd name="T77" fmla="*/ 927 h 977"/>
                  <a:gd name="T78" fmla="*/ 352 w 1451"/>
                  <a:gd name="T79" fmla="*/ 915 h 977"/>
                  <a:gd name="T80" fmla="*/ 407 w 1451"/>
                  <a:gd name="T81" fmla="*/ 732 h 977"/>
                  <a:gd name="T82" fmla="*/ 394 w 1451"/>
                  <a:gd name="T83" fmla="*/ 594 h 977"/>
                  <a:gd name="T84" fmla="*/ 365 w 1451"/>
                  <a:gd name="T85" fmla="*/ 499 h 977"/>
                  <a:gd name="T86" fmla="*/ 445 w 1451"/>
                  <a:gd name="T87" fmla="*/ 621 h 977"/>
                  <a:gd name="T88" fmla="*/ 524 w 1451"/>
                  <a:gd name="T89" fmla="*/ 544 h 977"/>
                  <a:gd name="T90" fmla="*/ 477 w 1451"/>
                  <a:gd name="T91" fmla="*/ 536 h 977"/>
                  <a:gd name="T92" fmla="*/ 565 w 1451"/>
                  <a:gd name="T93" fmla="*/ 531 h 977"/>
                  <a:gd name="T94" fmla="*/ 659 w 1451"/>
                  <a:gd name="T95" fmla="*/ 457 h 977"/>
                  <a:gd name="T96" fmla="*/ 658 w 1451"/>
                  <a:gd name="T97" fmla="*/ 405 h 977"/>
                  <a:gd name="T98" fmla="*/ 764 w 1451"/>
                  <a:gd name="T99" fmla="*/ 317 h 977"/>
                  <a:gd name="T100" fmla="*/ 938 w 1451"/>
                  <a:gd name="T101" fmla="*/ 326 h 977"/>
                  <a:gd name="T102" fmla="*/ 1045 w 1451"/>
                  <a:gd name="T103" fmla="*/ 367 h 977"/>
                  <a:gd name="T104" fmla="*/ 1180 w 1451"/>
                  <a:gd name="T105" fmla="*/ 229 h 977"/>
                  <a:gd name="T106" fmla="*/ 1210 w 1451"/>
                  <a:gd name="T107" fmla="*/ 264 h 977"/>
                  <a:gd name="T108" fmla="*/ 1330 w 1451"/>
                  <a:gd name="T109" fmla="*/ 210 h 977"/>
                  <a:gd name="T110" fmla="*/ 1445 w 1451"/>
                  <a:gd name="T111" fmla="*/ 151 h 977"/>
                  <a:gd name="T112" fmla="*/ 223 w 1451"/>
                  <a:gd name="T113" fmla="*/ 162 h 977"/>
                  <a:gd name="T114" fmla="*/ 275 w 1451"/>
                  <a:gd name="T115" fmla="*/ 128 h 977"/>
                  <a:gd name="T116" fmla="*/ 243 w 1451"/>
                  <a:gd name="T117" fmla="*/ 928 h 977"/>
                  <a:gd name="T118" fmla="*/ 483 w 1451"/>
                  <a:gd name="T119" fmla="*/ 367 h 977"/>
                  <a:gd name="T120" fmla="*/ 497 w 1451"/>
                  <a:gd name="T121" fmla="*/ 427 h 977"/>
                  <a:gd name="T122" fmla="*/ 341 w 1451"/>
                  <a:gd name="T123" fmla="*/ 192 h 977"/>
                  <a:gd name="T124" fmla="*/ 370 w 1451"/>
                  <a:gd name="T125" fmla="*/ 474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1" h="977">
                    <a:moveTo>
                      <a:pt x="1445" y="151"/>
                    </a:moveTo>
                    <a:cubicBezTo>
                      <a:pt x="1437" y="145"/>
                      <a:pt x="1437" y="145"/>
                      <a:pt x="1437" y="145"/>
                    </a:cubicBezTo>
                    <a:cubicBezTo>
                      <a:pt x="1429" y="143"/>
                      <a:pt x="1429" y="143"/>
                      <a:pt x="1429" y="143"/>
                    </a:cubicBezTo>
                    <a:cubicBezTo>
                      <a:pt x="1421" y="142"/>
                      <a:pt x="1421" y="142"/>
                      <a:pt x="1421" y="142"/>
                    </a:cubicBezTo>
                    <a:cubicBezTo>
                      <a:pt x="1424" y="151"/>
                      <a:pt x="1424" y="151"/>
                      <a:pt x="1424" y="151"/>
                    </a:cubicBezTo>
                    <a:cubicBezTo>
                      <a:pt x="1421" y="152"/>
                      <a:pt x="1421" y="152"/>
                      <a:pt x="1421" y="152"/>
                    </a:cubicBezTo>
                    <a:cubicBezTo>
                      <a:pt x="1416" y="145"/>
                      <a:pt x="1416" y="145"/>
                      <a:pt x="1416" y="145"/>
                    </a:cubicBezTo>
                    <a:cubicBezTo>
                      <a:pt x="1414" y="140"/>
                      <a:pt x="1414" y="140"/>
                      <a:pt x="1414" y="140"/>
                    </a:cubicBezTo>
                    <a:cubicBezTo>
                      <a:pt x="1410" y="134"/>
                      <a:pt x="1410" y="134"/>
                      <a:pt x="1410" y="134"/>
                    </a:cubicBezTo>
                    <a:cubicBezTo>
                      <a:pt x="1390" y="125"/>
                      <a:pt x="1390" y="125"/>
                      <a:pt x="1390" y="125"/>
                    </a:cubicBezTo>
                    <a:cubicBezTo>
                      <a:pt x="1378" y="119"/>
                      <a:pt x="1378" y="119"/>
                      <a:pt x="1378" y="119"/>
                    </a:cubicBezTo>
                    <a:cubicBezTo>
                      <a:pt x="1359" y="112"/>
                      <a:pt x="1359" y="112"/>
                      <a:pt x="1359" y="112"/>
                    </a:cubicBezTo>
                    <a:cubicBezTo>
                      <a:pt x="1342" y="109"/>
                      <a:pt x="1342" y="109"/>
                      <a:pt x="1342" y="109"/>
                    </a:cubicBezTo>
                    <a:cubicBezTo>
                      <a:pt x="1328" y="109"/>
                      <a:pt x="1328" y="109"/>
                      <a:pt x="1328" y="109"/>
                    </a:cubicBezTo>
                    <a:cubicBezTo>
                      <a:pt x="1320" y="105"/>
                      <a:pt x="1320" y="105"/>
                      <a:pt x="1320" y="105"/>
                    </a:cubicBezTo>
                    <a:cubicBezTo>
                      <a:pt x="1315" y="106"/>
                      <a:pt x="1315" y="106"/>
                      <a:pt x="1315" y="106"/>
                    </a:cubicBezTo>
                    <a:cubicBezTo>
                      <a:pt x="1316" y="114"/>
                      <a:pt x="1316" y="114"/>
                      <a:pt x="1316" y="114"/>
                    </a:cubicBezTo>
                    <a:cubicBezTo>
                      <a:pt x="1318" y="120"/>
                      <a:pt x="1318" y="120"/>
                      <a:pt x="1318" y="120"/>
                    </a:cubicBezTo>
                    <a:cubicBezTo>
                      <a:pt x="1316" y="123"/>
                      <a:pt x="1316" y="123"/>
                      <a:pt x="1316" y="123"/>
                    </a:cubicBezTo>
                    <a:cubicBezTo>
                      <a:pt x="1307" y="122"/>
                      <a:pt x="1307" y="122"/>
                      <a:pt x="1307" y="122"/>
                    </a:cubicBezTo>
                    <a:cubicBezTo>
                      <a:pt x="1299" y="116"/>
                      <a:pt x="1299" y="116"/>
                      <a:pt x="1299" y="116"/>
                    </a:cubicBezTo>
                    <a:cubicBezTo>
                      <a:pt x="1299" y="111"/>
                      <a:pt x="1299" y="111"/>
                      <a:pt x="1299" y="111"/>
                    </a:cubicBezTo>
                    <a:cubicBezTo>
                      <a:pt x="1296" y="110"/>
                      <a:pt x="1296" y="110"/>
                      <a:pt x="1296" y="110"/>
                    </a:cubicBezTo>
                    <a:cubicBezTo>
                      <a:pt x="1289" y="113"/>
                      <a:pt x="1289" y="113"/>
                      <a:pt x="1289" y="113"/>
                    </a:cubicBezTo>
                    <a:cubicBezTo>
                      <a:pt x="1286" y="113"/>
                      <a:pt x="1286" y="113"/>
                      <a:pt x="1286" y="113"/>
                    </a:cubicBezTo>
                    <a:cubicBezTo>
                      <a:pt x="1256" y="112"/>
                      <a:pt x="1256" y="112"/>
                      <a:pt x="1256" y="112"/>
                    </a:cubicBezTo>
                    <a:cubicBezTo>
                      <a:pt x="1250" y="114"/>
                      <a:pt x="1250" y="114"/>
                      <a:pt x="1250" y="114"/>
                    </a:cubicBezTo>
                    <a:cubicBezTo>
                      <a:pt x="1242" y="112"/>
                      <a:pt x="1242" y="112"/>
                      <a:pt x="1242" y="112"/>
                    </a:cubicBezTo>
                    <a:cubicBezTo>
                      <a:pt x="1241" y="108"/>
                      <a:pt x="1241" y="108"/>
                      <a:pt x="1241" y="108"/>
                    </a:cubicBezTo>
                    <a:cubicBezTo>
                      <a:pt x="1241" y="102"/>
                      <a:pt x="1241" y="102"/>
                      <a:pt x="1241" y="102"/>
                    </a:cubicBezTo>
                    <a:cubicBezTo>
                      <a:pt x="1232" y="96"/>
                      <a:pt x="1232" y="96"/>
                      <a:pt x="1232" y="96"/>
                    </a:cubicBezTo>
                    <a:cubicBezTo>
                      <a:pt x="1208" y="95"/>
                      <a:pt x="1208" y="95"/>
                      <a:pt x="1208" y="95"/>
                    </a:cubicBezTo>
                    <a:cubicBezTo>
                      <a:pt x="1185" y="94"/>
                      <a:pt x="1185" y="94"/>
                      <a:pt x="1185" y="94"/>
                    </a:cubicBezTo>
                    <a:cubicBezTo>
                      <a:pt x="1172" y="89"/>
                      <a:pt x="1172" y="89"/>
                      <a:pt x="1172" y="89"/>
                    </a:cubicBezTo>
                    <a:cubicBezTo>
                      <a:pt x="1166" y="86"/>
                      <a:pt x="1166" y="86"/>
                      <a:pt x="1166" y="86"/>
                    </a:cubicBezTo>
                    <a:cubicBezTo>
                      <a:pt x="1169" y="82"/>
                      <a:pt x="1169" y="82"/>
                      <a:pt x="1169" y="82"/>
                    </a:cubicBezTo>
                    <a:cubicBezTo>
                      <a:pt x="1162" y="78"/>
                      <a:pt x="1162" y="78"/>
                      <a:pt x="1162" y="78"/>
                    </a:cubicBezTo>
                    <a:cubicBezTo>
                      <a:pt x="1146" y="80"/>
                      <a:pt x="1146" y="80"/>
                      <a:pt x="1146" y="80"/>
                    </a:cubicBezTo>
                    <a:cubicBezTo>
                      <a:pt x="1144" y="78"/>
                      <a:pt x="1144" y="78"/>
                      <a:pt x="1144" y="78"/>
                    </a:cubicBezTo>
                    <a:cubicBezTo>
                      <a:pt x="1138" y="73"/>
                      <a:pt x="1138" y="73"/>
                      <a:pt x="1138" y="73"/>
                    </a:cubicBezTo>
                    <a:cubicBezTo>
                      <a:pt x="1108" y="72"/>
                      <a:pt x="1108" y="72"/>
                      <a:pt x="1108" y="72"/>
                    </a:cubicBezTo>
                    <a:cubicBezTo>
                      <a:pt x="1099" y="75"/>
                      <a:pt x="1099" y="75"/>
                      <a:pt x="1099" y="75"/>
                    </a:cubicBezTo>
                    <a:cubicBezTo>
                      <a:pt x="1099" y="83"/>
                      <a:pt x="1099" y="83"/>
                      <a:pt x="1099" y="83"/>
                    </a:cubicBezTo>
                    <a:cubicBezTo>
                      <a:pt x="1092" y="87"/>
                      <a:pt x="1092" y="87"/>
                      <a:pt x="1092" y="87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71" y="86"/>
                      <a:pt x="1071" y="86"/>
                      <a:pt x="1071" y="86"/>
                    </a:cubicBezTo>
                    <a:cubicBezTo>
                      <a:pt x="1061" y="90"/>
                      <a:pt x="1061" y="90"/>
                      <a:pt x="1061" y="90"/>
                    </a:cubicBezTo>
                    <a:cubicBezTo>
                      <a:pt x="1049" y="83"/>
                      <a:pt x="1049" y="83"/>
                      <a:pt x="1049" y="83"/>
                    </a:cubicBezTo>
                    <a:cubicBezTo>
                      <a:pt x="1040" y="97"/>
                      <a:pt x="1040" y="97"/>
                      <a:pt x="1040" y="97"/>
                    </a:cubicBezTo>
                    <a:cubicBezTo>
                      <a:pt x="1031" y="94"/>
                      <a:pt x="1031" y="94"/>
                      <a:pt x="1031" y="94"/>
                    </a:cubicBezTo>
                    <a:cubicBezTo>
                      <a:pt x="1021" y="82"/>
                      <a:pt x="1021" y="82"/>
                      <a:pt x="1021" y="82"/>
                    </a:cubicBezTo>
                    <a:cubicBezTo>
                      <a:pt x="1026" y="79"/>
                      <a:pt x="1026" y="79"/>
                      <a:pt x="1026" y="79"/>
                    </a:cubicBezTo>
                    <a:cubicBezTo>
                      <a:pt x="1024" y="71"/>
                      <a:pt x="1024" y="71"/>
                      <a:pt x="1024" y="71"/>
                    </a:cubicBezTo>
                    <a:cubicBezTo>
                      <a:pt x="1016" y="62"/>
                      <a:pt x="1016" y="62"/>
                      <a:pt x="1016" y="62"/>
                    </a:cubicBezTo>
                    <a:cubicBezTo>
                      <a:pt x="1002" y="63"/>
                      <a:pt x="1002" y="63"/>
                      <a:pt x="1002" y="63"/>
                    </a:cubicBezTo>
                    <a:cubicBezTo>
                      <a:pt x="994" y="58"/>
                      <a:pt x="994" y="58"/>
                      <a:pt x="994" y="58"/>
                    </a:cubicBezTo>
                    <a:cubicBezTo>
                      <a:pt x="987" y="57"/>
                      <a:pt x="987" y="57"/>
                      <a:pt x="987" y="57"/>
                    </a:cubicBezTo>
                    <a:cubicBezTo>
                      <a:pt x="984" y="69"/>
                      <a:pt x="984" y="69"/>
                      <a:pt x="984" y="69"/>
                    </a:cubicBezTo>
                    <a:cubicBezTo>
                      <a:pt x="952" y="65"/>
                      <a:pt x="952" y="65"/>
                      <a:pt x="952" y="65"/>
                    </a:cubicBezTo>
                    <a:cubicBezTo>
                      <a:pt x="952" y="61"/>
                      <a:pt x="952" y="61"/>
                      <a:pt x="952" y="61"/>
                    </a:cubicBezTo>
                    <a:cubicBezTo>
                      <a:pt x="919" y="60"/>
                      <a:pt x="919" y="60"/>
                      <a:pt x="919" y="60"/>
                    </a:cubicBezTo>
                    <a:cubicBezTo>
                      <a:pt x="915" y="63"/>
                      <a:pt x="915" y="63"/>
                      <a:pt x="915" y="63"/>
                    </a:cubicBezTo>
                    <a:cubicBezTo>
                      <a:pt x="907" y="57"/>
                      <a:pt x="907" y="57"/>
                      <a:pt x="907" y="57"/>
                    </a:cubicBezTo>
                    <a:cubicBezTo>
                      <a:pt x="902" y="55"/>
                      <a:pt x="902" y="55"/>
                      <a:pt x="902" y="55"/>
                    </a:cubicBezTo>
                    <a:cubicBezTo>
                      <a:pt x="900" y="51"/>
                      <a:pt x="900" y="51"/>
                      <a:pt x="900" y="51"/>
                    </a:cubicBezTo>
                    <a:cubicBezTo>
                      <a:pt x="893" y="53"/>
                      <a:pt x="893" y="53"/>
                      <a:pt x="893" y="53"/>
                    </a:cubicBezTo>
                    <a:cubicBezTo>
                      <a:pt x="889" y="57"/>
                      <a:pt x="889" y="57"/>
                      <a:pt x="889" y="57"/>
                    </a:cubicBezTo>
                    <a:cubicBezTo>
                      <a:pt x="889" y="61"/>
                      <a:pt x="889" y="61"/>
                      <a:pt x="889" y="61"/>
                    </a:cubicBezTo>
                    <a:cubicBezTo>
                      <a:pt x="871" y="66"/>
                      <a:pt x="871" y="66"/>
                      <a:pt x="871" y="66"/>
                    </a:cubicBezTo>
                    <a:cubicBezTo>
                      <a:pt x="861" y="70"/>
                      <a:pt x="861" y="70"/>
                      <a:pt x="861" y="70"/>
                    </a:cubicBezTo>
                    <a:cubicBezTo>
                      <a:pt x="859" y="68"/>
                      <a:pt x="859" y="68"/>
                      <a:pt x="859" y="68"/>
                    </a:cubicBezTo>
                    <a:cubicBezTo>
                      <a:pt x="881" y="55"/>
                      <a:pt x="881" y="55"/>
                      <a:pt x="881" y="55"/>
                    </a:cubicBezTo>
                    <a:cubicBezTo>
                      <a:pt x="897" y="46"/>
                      <a:pt x="897" y="46"/>
                      <a:pt x="897" y="46"/>
                    </a:cubicBezTo>
                    <a:cubicBezTo>
                      <a:pt x="912" y="38"/>
                      <a:pt x="912" y="38"/>
                      <a:pt x="912" y="38"/>
                    </a:cubicBezTo>
                    <a:cubicBezTo>
                      <a:pt x="916" y="29"/>
                      <a:pt x="916" y="29"/>
                      <a:pt x="916" y="29"/>
                    </a:cubicBezTo>
                    <a:cubicBezTo>
                      <a:pt x="914" y="24"/>
                      <a:pt x="914" y="24"/>
                      <a:pt x="914" y="24"/>
                    </a:cubicBezTo>
                    <a:cubicBezTo>
                      <a:pt x="902" y="15"/>
                      <a:pt x="902" y="15"/>
                      <a:pt x="902" y="15"/>
                    </a:cubicBezTo>
                    <a:cubicBezTo>
                      <a:pt x="868" y="16"/>
                      <a:pt x="868" y="16"/>
                      <a:pt x="868" y="16"/>
                    </a:cubicBezTo>
                    <a:cubicBezTo>
                      <a:pt x="872" y="10"/>
                      <a:pt x="872" y="10"/>
                      <a:pt x="872" y="10"/>
                    </a:cubicBezTo>
                    <a:cubicBezTo>
                      <a:pt x="853" y="9"/>
                      <a:pt x="853" y="9"/>
                      <a:pt x="853" y="9"/>
                    </a:cubicBezTo>
                    <a:cubicBezTo>
                      <a:pt x="863" y="4"/>
                      <a:pt x="863" y="4"/>
                      <a:pt x="863" y="4"/>
                    </a:cubicBezTo>
                    <a:cubicBezTo>
                      <a:pt x="855" y="1"/>
                      <a:pt x="855" y="1"/>
                      <a:pt x="855" y="1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29" y="9"/>
                      <a:pt x="829" y="9"/>
                      <a:pt x="829" y="9"/>
                    </a:cubicBezTo>
                    <a:cubicBezTo>
                      <a:pt x="831" y="16"/>
                      <a:pt x="831" y="16"/>
                      <a:pt x="831" y="16"/>
                    </a:cubicBezTo>
                    <a:cubicBezTo>
                      <a:pt x="809" y="24"/>
                      <a:pt x="809" y="24"/>
                      <a:pt x="809" y="24"/>
                    </a:cubicBezTo>
                    <a:cubicBezTo>
                      <a:pt x="794" y="22"/>
                      <a:pt x="794" y="22"/>
                      <a:pt x="794" y="22"/>
                    </a:cubicBezTo>
                    <a:cubicBezTo>
                      <a:pt x="778" y="24"/>
                      <a:pt x="778" y="24"/>
                      <a:pt x="778" y="24"/>
                    </a:cubicBezTo>
                    <a:cubicBezTo>
                      <a:pt x="741" y="36"/>
                      <a:pt x="741" y="36"/>
                      <a:pt x="741" y="36"/>
                    </a:cubicBezTo>
                    <a:cubicBezTo>
                      <a:pt x="724" y="44"/>
                      <a:pt x="724" y="44"/>
                      <a:pt x="724" y="44"/>
                    </a:cubicBezTo>
                    <a:cubicBezTo>
                      <a:pt x="730" y="54"/>
                      <a:pt x="730" y="54"/>
                      <a:pt x="730" y="54"/>
                    </a:cubicBezTo>
                    <a:cubicBezTo>
                      <a:pt x="709" y="58"/>
                      <a:pt x="709" y="58"/>
                      <a:pt x="709" y="58"/>
                    </a:cubicBezTo>
                    <a:cubicBezTo>
                      <a:pt x="689" y="59"/>
                      <a:pt x="689" y="59"/>
                      <a:pt x="689" y="59"/>
                    </a:cubicBezTo>
                    <a:cubicBezTo>
                      <a:pt x="684" y="63"/>
                      <a:pt x="684" y="63"/>
                      <a:pt x="684" y="63"/>
                    </a:cubicBezTo>
                    <a:cubicBezTo>
                      <a:pt x="687" y="73"/>
                      <a:pt x="687" y="73"/>
                      <a:pt x="687" y="73"/>
                    </a:cubicBezTo>
                    <a:cubicBezTo>
                      <a:pt x="694" y="79"/>
                      <a:pt x="694" y="79"/>
                      <a:pt x="694" y="79"/>
                    </a:cubicBezTo>
                    <a:cubicBezTo>
                      <a:pt x="701" y="85"/>
                      <a:pt x="701" y="85"/>
                      <a:pt x="701" y="85"/>
                    </a:cubicBezTo>
                    <a:cubicBezTo>
                      <a:pt x="688" y="85"/>
                      <a:pt x="688" y="85"/>
                      <a:pt x="688" y="85"/>
                    </a:cubicBezTo>
                    <a:cubicBezTo>
                      <a:pt x="679" y="78"/>
                      <a:pt x="679" y="78"/>
                      <a:pt x="679" y="78"/>
                    </a:cubicBezTo>
                    <a:cubicBezTo>
                      <a:pt x="664" y="73"/>
                      <a:pt x="664" y="73"/>
                      <a:pt x="664" y="73"/>
                    </a:cubicBezTo>
                    <a:cubicBezTo>
                      <a:pt x="662" y="75"/>
                      <a:pt x="662" y="75"/>
                      <a:pt x="662" y="75"/>
                    </a:cubicBezTo>
                    <a:cubicBezTo>
                      <a:pt x="668" y="82"/>
                      <a:pt x="668" y="82"/>
                      <a:pt x="668" y="82"/>
                    </a:cubicBezTo>
                    <a:cubicBezTo>
                      <a:pt x="659" y="81"/>
                      <a:pt x="659" y="81"/>
                      <a:pt x="659" y="81"/>
                    </a:cubicBezTo>
                    <a:cubicBezTo>
                      <a:pt x="654" y="82"/>
                      <a:pt x="654" y="82"/>
                      <a:pt x="654" y="82"/>
                    </a:cubicBezTo>
                    <a:cubicBezTo>
                      <a:pt x="657" y="88"/>
                      <a:pt x="657" y="88"/>
                      <a:pt x="657" y="88"/>
                    </a:cubicBezTo>
                    <a:cubicBezTo>
                      <a:pt x="666" y="91"/>
                      <a:pt x="666" y="91"/>
                      <a:pt x="666" y="91"/>
                    </a:cubicBezTo>
                    <a:cubicBezTo>
                      <a:pt x="672" y="95"/>
                      <a:pt x="672" y="95"/>
                      <a:pt x="672" y="95"/>
                    </a:cubicBezTo>
                    <a:cubicBezTo>
                      <a:pt x="667" y="95"/>
                      <a:pt x="667" y="95"/>
                      <a:pt x="667" y="95"/>
                    </a:cubicBezTo>
                    <a:cubicBezTo>
                      <a:pt x="657" y="92"/>
                      <a:pt x="657" y="92"/>
                      <a:pt x="657" y="92"/>
                    </a:cubicBezTo>
                    <a:cubicBezTo>
                      <a:pt x="649" y="91"/>
                      <a:pt x="649" y="91"/>
                      <a:pt x="649" y="91"/>
                    </a:cubicBezTo>
                    <a:cubicBezTo>
                      <a:pt x="648" y="86"/>
                      <a:pt x="648" y="86"/>
                      <a:pt x="648" y="86"/>
                    </a:cubicBezTo>
                    <a:cubicBezTo>
                      <a:pt x="650" y="80"/>
                      <a:pt x="650" y="80"/>
                      <a:pt x="650" y="80"/>
                    </a:cubicBezTo>
                    <a:cubicBezTo>
                      <a:pt x="649" y="72"/>
                      <a:pt x="649" y="72"/>
                      <a:pt x="649" y="72"/>
                    </a:cubicBezTo>
                    <a:cubicBezTo>
                      <a:pt x="646" y="72"/>
                      <a:pt x="646" y="72"/>
                      <a:pt x="646" y="72"/>
                    </a:cubicBezTo>
                    <a:cubicBezTo>
                      <a:pt x="645" y="79"/>
                      <a:pt x="645" y="79"/>
                      <a:pt x="645" y="79"/>
                    </a:cubicBezTo>
                    <a:cubicBezTo>
                      <a:pt x="639" y="82"/>
                      <a:pt x="639" y="82"/>
                      <a:pt x="639" y="82"/>
                    </a:cubicBezTo>
                    <a:cubicBezTo>
                      <a:pt x="634" y="87"/>
                      <a:pt x="634" y="87"/>
                      <a:pt x="634" y="87"/>
                    </a:cubicBezTo>
                    <a:cubicBezTo>
                      <a:pt x="636" y="92"/>
                      <a:pt x="636" y="92"/>
                      <a:pt x="636" y="92"/>
                    </a:cubicBezTo>
                    <a:cubicBezTo>
                      <a:pt x="641" y="100"/>
                      <a:pt x="641" y="100"/>
                      <a:pt x="641" y="100"/>
                    </a:cubicBezTo>
                    <a:cubicBezTo>
                      <a:pt x="637" y="109"/>
                      <a:pt x="637" y="109"/>
                      <a:pt x="637" y="109"/>
                    </a:cubicBezTo>
                    <a:cubicBezTo>
                      <a:pt x="637" y="118"/>
                      <a:pt x="637" y="118"/>
                      <a:pt x="637" y="118"/>
                    </a:cubicBezTo>
                    <a:cubicBezTo>
                      <a:pt x="656" y="119"/>
                      <a:pt x="656" y="119"/>
                      <a:pt x="656" y="119"/>
                    </a:cubicBezTo>
                    <a:cubicBezTo>
                      <a:pt x="664" y="121"/>
                      <a:pt x="664" y="121"/>
                      <a:pt x="664" y="121"/>
                    </a:cubicBezTo>
                    <a:cubicBezTo>
                      <a:pt x="668" y="129"/>
                      <a:pt x="668" y="129"/>
                      <a:pt x="668" y="129"/>
                    </a:cubicBezTo>
                    <a:cubicBezTo>
                      <a:pt x="662" y="134"/>
                      <a:pt x="662" y="134"/>
                      <a:pt x="662" y="134"/>
                    </a:cubicBezTo>
                    <a:cubicBezTo>
                      <a:pt x="660" y="127"/>
                      <a:pt x="660" y="127"/>
                      <a:pt x="660" y="127"/>
                    </a:cubicBezTo>
                    <a:cubicBezTo>
                      <a:pt x="656" y="122"/>
                      <a:pt x="656" y="122"/>
                      <a:pt x="656" y="122"/>
                    </a:cubicBezTo>
                    <a:cubicBezTo>
                      <a:pt x="646" y="121"/>
                      <a:pt x="646" y="121"/>
                      <a:pt x="646" y="121"/>
                    </a:cubicBezTo>
                    <a:cubicBezTo>
                      <a:pt x="642" y="128"/>
                      <a:pt x="642" y="128"/>
                      <a:pt x="642" y="128"/>
                    </a:cubicBezTo>
                    <a:cubicBezTo>
                      <a:pt x="645" y="135"/>
                      <a:pt x="645" y="135"/>
                      <a:pt x="645" y="135"/>
                    </a:cubicBezTo>
                    <a:cubicBezTo>
                      <a:pt x="633" y="148"/>
                      <a:pt x="633" y="148"/>
                      <a:pt x="633" y="148"/>
                    </a:cubicBezTo>
                    <a:cubicBezTo>
                      <a:pt x="624" y="155"/>
                      <a:pt x="624" y="155"/>
                      <a:pt x="624" y="155"/>
                    </a:cubicBezTo>
                    <a:cubicBezTo>
                      <a:pt x="616" y="154"/>
                      <a:pt x="616" y="154"/>
                      <a:pt x="616" y="154"/>
                    </a:cubicBezTo>
                    <a:cubicBezTo>
                      <a:pt x="608" y="152"/>
                      <a:pt x="608" y="152"/>
                      <a:pt x="608" y="152"/>
                    </a:cubicBezTo>
                    <a:cubicBezTo>
                      <a:pt x="603" y="149"/>
                      <a:pt x="603" y="149"/>
                      <a:pt x="603" y="149"/>
                    </a:cubicBezTo>
                    <a:cubicBezTo>
                      <a:pt x="606" y="147"/>
                      <a:pt x="606" y="147"/>
                      <a:pt x="606" y="147"/>
                    </a:cubicBezTo>
                    <a:cubicBezTo>
                      <a:pt x="613" y="149"/>
                      <a:pt x="613" y="149"/>
                      <a:pt x="613" y="149"/>
                    </a:cubicBezTo>
                    <a:cubicBezTo>
                      <a:pt x="619" y="146"/>
                      <a:pt x="619" y="146"/>
                      <a:pt x="619" y="146"/>
                    </a:cubicBezTo>
                    <a:cubicBezTo>
                      <a:pt x="632" y="135"/>
                      <a:pt x="632" y="135"/>
                      <a:pt x="632" y="135"/>
                    </a:cubicBezTo>
                    <a:cubicBezTo>
                      <a:pt x="635" y="127"/>
                      <a:pt x="635" y="127"/>
                      <a:pt x="635" y="127"/>
                    </a:cubicBezTo>
                    <a:cubicBezTo>
                      <a:pt x="628" y="121"/>
                      <a:pt x="628" y="121"/>
                      <a:pt x="628" y="121"/>
                    </a:cubicBezTo>
                    <a:cubicBezTo>
                      <a:pt x="630" y="102"/>
                      <a:pt x="630" y="102"/>
                      <a:pt x="630" y="102"/>
                    </a:cubicBezTo>
                    <a:cubicBezTo>
                      <a:pt x="628" y="93"/>
                      <a:pt x="628" y="93"/>
                      <a:pt x="628" y="93"/>
                    </a:cubicBezTo>
                    <a:cubicBezTo>
                      <a:pt x="624" y="90"/>
                      <a:pt x="624" y="90"/>
                      <a:pt x="624" y="90"/>
                    </a:cubicBezTo>
                    <a:cubicBezTo>
                      <a:pt x="628" y="82"/>
                      <a:pt x="628" y="82"/>
                      <a:pt x="628" y="82"/>
                    </a:cubicBezTo>
                    <a:cubicBezTo>
                      <a:pt x="630" y="74"/>
                      <a:pt x="630" y="74"/>
                      <a:pt x="630" y="74"/>
                    </a:cubicBezTo>
                    <a:cubicBezTo>
                      <a:pt x="628" y="72"/>
                      <a:pt x="628" y="72"/>
                      <a:pt x="628" y="72"/>
                    </a:cubicBezTo>
                    <a:cubicBezTo>
                      <a:pt x="606" y="70"/>
                      <a:pt x="606" y="70"/>
                      <a:pt x="606" y="70"/>
                    </a:cubicBezTo>
                    <a:cubicBezTo>
                      <a:pt x="599" y="84"/>
                      <a:pt x="599" y="84"/>
                      <a:pt x="599" y="84"/>
                    </a:cubicBezTo>
                    <a:cubicBezTo>
                      <a:pt x="589" y="92"/>
                      <a:pt x="589" y="92"/>
                      <a:pt x="589" y="92"/>
                    </a:cubicBezTo>
                    <a:cubicBezTo>
                      <a:pt x="588" y="95"/>
                      <a:pt x="588" y="95"/>
                      <a:pt x="588" y="95"/>
                    </a:cubicBezTo>
                    <a:cubicBezTo>
                      <a:pt x="592" y="98"/>
                      <a:pt x="592" y="98"/>
                      <a:pt x="592" y="98"/>
                    </a:cubicBezTo>
                    <a:cubicBezTo>
                      <a:pt x="589" y="107"/>
                      <a:pt x="589" y="107"/>
                      <a:pt x="589" y="107"/>
                    </a:cubicBezTo>
                    <a:cubicBezTo>
                      <a:pt x="589" y="112"/>
                      <a:pt x="589" y="112"/>
                      <a:pt x="589" y="112"/>
                    </a:cubicBezTo>
                    <a:cubicBezTo>
                      <a:pt x="597" y="116"/>
                      <a:pt x="597" y="116"/>
                      <a:pt x="597" y="116"/>
                    </a:cubicBezTo>
                    <a:cubicBezTo>
                      <a:pt x="603" y="122"/>
                      <a:pt x="603" y="122"/>
                      <a:pt x="603" y="122"/>
                    </a:cubicBezTo>
                    <a:cubicBezTo>
                      <a:pt x="599" y="129"/>
                      <a:pt x="599" y="129"/>
                      <a:pt x="599" y="129"/>
                    </a:cubicBezTo>
                    <a:cubicBezTo>
                      <a:pt x="586" y="121"/>
                      <a:pt x="586" y="121"/>
                      <a:pt x="586" y="121"/>
                    </a:cubicBezTo>
                    <a:cubicBezTo>
                      <a:pt x="574" y="116"/>
                      <a:pt x="574" y="116"/>
                      <a:pt x="574" y="116"/>
                    </a:cubicBezTo>
                    <a:cubicBezTo>
                      <a:pt x="559" y="111"/>
                      <a:pt x="559" y="111"/>
                      <a:pt x="559" y="111"/>
                    </a:cubicBezTo>
                    <a:cubicBezTo>
                      <a:pt x="545" y="110"/>
                      <a:pt x="545" y="110"/>
                      <a:pt x="545" y="110"/>
                    </a:cubicBezTo>
                    <a:cubicBezTo>
                      <a:pt x="536" y="102"/>
                      <a:pt x="536" y="102"/>
                      <a:pt x="536" y="102"/>
                    </a:cubicBezTo>
                    <a:cubicBezTo>
                      <a:pt x="532" y="102"/>
                      <a:pt x="532" y="102"/>
                      <a:pt x="532" y="102"/>
                    </a:cubicBezTo>
                    <a:cubicBezTo>
                      <a:pt x="532" y="109"/>
                      <a:pt x="532" y="109"/>
                      <a:pt x="532" y="109"/>
                    </a:cubicBezTo>
                    <a:cubicBezTo>
                      <a:pt x="542" y="112"/>
                      <a:pt x="542" y="112"/>
                      <a:pt x="542" y="112"/>
                    </a:cubicBezTo>
                    <a:cubicBezTo>
                      <a:pt x="547" y="120"/>
                      <a:pt x="547" y="120"/>
                      <a:pt x="547" y="120"/>
                    </a:cubicBezTo>
                    <a:cubicBezTo>
                      <a:pt x="540" y="124"/>
                      <a:pt x="540" y="124"/>
                      <a:pt x="540" y="124"/>
                    </a:cubicBezTo>
                    <a:cubicBezTo>
                      <a:pt x="538" y="128"/>
                      <a:pt x="538" y="128"/>
                      <a:pt x="538" y="128"/>
                    </a:cubicBezTo>
                    <a:cubicBezTo>
                      <a:pt x="534" y="128"/>
                      <a:pt x="534" y="128"/>
                      <a:pt x="534" y="128"/>
                    </a:cubicBezTo>
                    <a:cubicBezTo>
                      <a:pt x="535" y="124"/>
                      <a:pt x="535" y="124"/>
                      <a:pt x="535" y="124"/>
                    </a:cubicBezTo>
                    <a:cubicBezTo>
                      <a:pt x="533" y="120"/>
                      <a:pt x="533" y="120"/>
                      <a:pt x="533" y="120"/>
                    </a:cubicBezTo>
                    <a:cubicBezTo>
                      <a:pt x="522" y="126"/>
                      <a:pt x="522" y="126"/>
                      <a:pt x="522" y="126"/>
                    </a:cubicBezTo>
                    <a:cubicBezTo>
                      <a:pt x="507" y="125"/>
                      <a:pt x="507" y="125"/>
                      <a:pt x="507" y="125"/>
                    </a:cubicBezTo>
                    <a:cubicBezTo>
                      <a:pt x="505" y="129"/>
                      <a:pt x="505" y="129"/>
                      <a:pt x="505" y="129"/>
                    </a:cubicBezTo>
                    <a:cubicBezTo>
                      <a:pt x="496" y="129"/>
                      <a:pt x="496" y="129"/>
                      <a:pt x="496" y="129"/>
                    </a:cubicBezTo>
                    <a:cubicBezTo>
                      <a:pt x="498" y="121"/>
                      <a:pt x="498" y="121"/>
                      <a:pt x="498" y="121"/>
                    </a:cubicBezTo>
                    <a:cubicBezTo>
                      <a:pt x="492" y="122"/>
                      <a:pt x="492" y="122"/>
                      <a:pt x="492" y="122"/>
                    </a:cubicBezTo>
                    <a:cubicBezTo>
                      <a:pt x="487" y="128"/>
                      <a:pt x="487" y="128"/>
                      <a:pt x="487" y="128"/>
                    </a:cubicBezTo>
                    <a:cubicBezTo>
                      <a:pt x="483" y="127"/>
                      <a:pt x="483" y="127"/>
                      <a:pt x="483" y="127"/>
                    </a:cubicBezTo>
                    <a:cubicBezTo>
                      <a:pt x="457" y="137"/>
                      <a:pt x="457" y="137"/>
                      <a:pt x="457" y="137"/>
                    </a:cubicBezTo>
                    <a:cubicBezTo>
                      <a:pt x="453" y="148"/>
                      <a:pt x="453" y="148"/>
                      <a:pt x="453" y="148"/>
                    </a:cubicBezTo>
                    <a:cubicBezTo>
                      <a:pt x="442" y="147"/>
                      <a:pt x="442" y="147"/>
                      <a:pt x="442" y="147"/>
                    </a:cubicBezTo>
                    <a:cubicBezTo>
                      <a:pt x="435" y="141"/>
                      <a:pt x="435" y="141"/>
                      <a:pt x="435" y="141"/>
                    </a:cubicBezTo>
                    <a:cubicBezTo>
                      <a:pt x="440" y="136"/>
                      <a:pt x="440" y="136"/>
                      <a:pt x="440" y="136"/>
                    </a:cubicBezTo>
                    <a:cubicBezTo>
                      <a:pt x="447" y="136"/>
                      <a:pt x="447" y="136"/>
                      <a:pt x="447" y="136"/>
                    </a:cubicBezTo>
                    <a:cubicBezTo>
                      <a:pt x="447" y="132"/>
                      <a:pt x="447" y="132"/>
                      <a:pt x="447" y="132"/>
                    </a:cubicBezTo>
                    <a:cubicBezTo>
                      <a:pt x="441" y="126"/>
                      <a:pt x="441" y="126"/>
                      <a:pt x="441" y="126"/>
                    </a:cubicBezTo>
                    <a:cubicBezTo>
                      <a:pt x="426" y="127"/>
                      <a:pt x="426" y="127"/>
                      <a:pt x="426" y="127"/>
                    </a:cubicBezTo>
                    <a:cubicBezTo>
                      <a:pt x="430" y="131"/>
                      <a:pt x="430" y="131"/>
                      <a:pt x="430" y="131"/>
                    </a:cubicBezTo>
                    <a:cubicBezTo>
                      <a:pt x="428" y="141"/>
                      <a:pt x="428" y="141"/>
                      <a:pt x="428" y="141"/>
                    </a:cubicBezTo>
                    <a:cubicBezTo>
                      <a:pt x="432" y="144"/>
                      <a:pt x="432" y="144"/>
                      <a:pt x="432" y="144"/>
                    </a:cubicBezTo>
                    <a:cubicBezTo>
                      <a:pt x="429" y="155"/>
                      <a:pt x="429" y="155"/>
                      <a:pt x="429" y="155"/>
                    </a:cubicBezTo>
                    <a:cubicBezTo>
                      <a:pt x="417" y="151"/>
                      <a:pt x="417" y="151"/>
                      <a:pt x="417" y="151"/>
                    </a:cubicBezTo>
                    <a:cubicBezTo>
                      <a:pt x="412" y="155"/>
                      <a:pt x="412" y="155"/>
                      <a:pt x="412" y="155"/>
                    </a:cubicBezTo>
                    <a:cubicBezTo>
                      <a:pt x="404" y="160"/>
                      <a:pt x="404" y="160"/>
                      <a:pt x="404" y="160"/>
                    </a:cubicBezTo>
                    <a:cubicBezTo>
                      <a:pt x="399" y="165"/>
                      <a:pt x="399" y="165"/>
                      <a:pt x="399" y="165"/>
                    </a:cubicBezTo>
                    <a:cubicBezTo>
                      <a:pt x="403" y="170"/>
                      <a:pt x="403" y="170"/>
                      <a:pt x="403" y="170"/>
                    </a:cubicBezTo>
                    <a:cubicBezTo>
                      <a:pt x="403" y="175"/>
                      <a:pt x="403" y="175"/>
                      <a:pt x="403" y="175"/>
                    </a:cubicBezTo>
                    <a:cubicBezTo>
                      <a:pt x="392" y="172"/>
                      <a:pt x="392" y="172"/>
                      <a:pt x="392" y="172"/>
                    </a:cubicBezTo>
                    <a:cubicBezTo>
                      <a:pt x="387" y="170"/>
                      <a:pt x="387" y="170"/>
                      <a:pt x="387" y="170"/>
                    </a:cubicBezTo>
                    <a:cubicBezTo>
                      <a:pt x="381" y="166"/>
                      <a:pt x="381" y="166"/>
                      <a:pt x="381" y="166"/>
                    </a:cubicBezTo>
                    <a:cubicBezTo>
                      <a:pt x="378" y="170"/>
                      <a:pt x="378" y="170"/>
                      <a:pt x="378" y="170"/>
                    </a:cubicBezTo>
                    <a:cubicBezTo>
                      <a:pt x="382" y="176"/>
                      <a:pt x="382" y="176"/>
                      <a:pt x="382" y="176"/>
                    </a:cubicBezTo>
                    <a:cubicBezTo>
                      <a:pt x="387" y="178"/>
                      <a:pt x="387" y="178"/>
                      <a:pt x="387" y="178"/>
                    </a:cubicBezTo>
                    <a:cubicBezTo>
                      <a:pt x="387" y="182"/>
                      <a:pt x="387" y="182"/>
                      <a:pt x="387" y="182"/>
                    </a:cubicBezTo>
                    <a:cubicBezTo>
                      <a:pt x="378" y="182"/>
                      <a:pt x="378" y="182"/>
                      <a:pt x="378" y="182"/>
                    </a:cubicBezTo>
                    <a:cubicBezTo>
                      <a:pt x="371" y="176"/>
                      <a:pt x="371" y="176"/>
                      <a:pt x="371" y="176"/>
                    </a:cubicBezTo>
                    <a:cubicBezTo>
                      <a:pt x="366" y="175"/>
                      <a:pt x="366" y="175"/>
                      <a:pt x="366" y="175"/>
                    </a:cubicBezTo>
                    <a:cubicBezTo>
                      <a:pt x="364" y="163"/>
                      <a:pt x="364" y="163"/>
                      <a:pt x="364" y="163"/>
                    </a:cubicBezTo>
                    <a:cubicBezTo>
                      <a:pt x="363" y="158"/>
                      <a:pt x="363" y="158"/>
                      <a:pt x="363" y="158"/>
                    </a:cubicBezTo>
                    <a:cubicBezTo>
                      <a:pt x="359" y="155"/>
                      <a:pt x="359" y="155"/>
                      <a:pt x="359" y="155"/>
                    </a:cubicBezTo>
                    <a:cubicBezTo>
                      <a:pt x="352" y="151"/>
                      <a:pt x="352" y="151"/>
                      <a:pt x="352" y="151"/>
                    </a:cubicBezTo>
                    <a:cubicBezTo>
                      <a:pt x="346" y="143"/>
                      <a:pt x="346" y="143"/>
                      <a:pt x="346" y="143"/>
                    </a:cubicBezTo>
                    <a:cubicBezTo>
                      <a:pt x="354" y="147"/>
                      <a:pt x="354" y="147"/>
                      <a:pt x="354" y="147"/>
                    </a:cubicBezTo>
                    <a:cubicBezTo>
                      <a:pt x="364" y="151"/>
                      <a:pt x="364" y="151"/>
                      <a:pt x="364" y="151"/>
                    </a:cubicBezTo>
                    <a:cubicBezTo>
                      <a:pt x="377" y="153"/>
                      <a:pt x="377" y="153"/>
                      <a:pt x="377" y="153"/>
                    </a:cubicBezTo>
                    <a:cubicBezTo>
                      <a:pt x="388" y="158"/>
                      <a:pt x="388" y="158"/>
                      <a:pt x="388" y="158"/>
                    </a:cubicBezTo>
                    <a:cubicBezTo>
                      <a:pt x="402" y="154"/>
                      <a:pt x="402" y="154"/>
                      <a:pt x="402" y="154"/>
                    </a:cubicBezTo>
                    <a:cubicBezTo>
                      <a:pt x="410" y="147"/>
                      <a:pt x="410" y="147"/>
                      <a:pt x="410" y="147"/>
                    </a:cubicBezTo>
                    <a:cubicBezTo>
                      <a:pt x="409" y="139"/>
                      <a:pt x="409" y="139"/>
                      <a:pt x="409" y="139"/>
                    </a:cubicBezTo>
                    <a:cubicBezTo>
                      <a:pt x="395" y="131"/>
                      <a:pt x="395" y="131"/>
                      <a:pt x="395" y="131"/>
                    </a:cubicBezTo>
                    <a:cubicBezTo>
                      <a:pt x="384" y="124"/>
                      <a:pt x="384" y="124"/>
                      <a:pt x="384" y="124"/>
                    </a:cubicBezTo>
                    <a:cubicBezTo>
                      <a:pt x="372" y="118"/>
                      <a:pt x="372" y="118"/>
                      <a:pt x="372" y="118"/>
                    </a:cubicBezTo>
                    <a:cubicBezTo>
                      <a:pt x="355" y="117"/>
                      <a:pt x="355" y="117"/>
                      <a:pt x="355" y="117"/>
                    </a:cubicBezTo>
                    <a:cubicBezTo>
                      <a:pt x="350" y="115"/>
                      <a:pt x="350" y="115"/>
                      <a:pt x="350" y="115"/>
                    </a:cubicBezTo>
                    <a:cubicBezTo>
                      <a:pt x="348" y="111"/>
                      <a:pt x="348" y="111"/>
                      <a:pt x="348" y="111"/>
                    </a:cubicBezTo>
                    <a:cubicBezTo>
                      <a:pt x="340" y="111"/>
                      <a:pt x="340" y="111"/>
                      <a:pt x="340" y="111"/>
                    </a:cubicBezTo>
                    <a:cubicBezTo>
                      <a:pt x="330" y="112"/>
                      <a:pt x="330" y="112"/>
                      <a:pt x="330" y="112"/>
                    </a:cubicBezTo>
                    <a:cubicBezTo>
                      <a:pt x="323" y="106"/>
                      <a:pt x="323" y="106"/>
                      <a:pt x="323" y="106"/>
                    </a:cubicBezTo>
                    <a:cubicBezTo>
                      <a:pt x="332" y="107"/>
                      <a:pt x="332" y="107"/>
                      <a:pt x="332" y="107"/>
                    </a:cubicBezTo>
                    <a:cubicBezTo>
                      <a:pt x="336" y="102"/>
                      <a:pt x="336" y="102"/>
                      <a:pt x="336" y="102"/>
                    </a:cubicBezTo>
                    <a:cubicBezTo>
                      <a:pt x="326" y="97"/>
                      <a:pt x="326" y="97"/>
                      <a:pt x="326" y="97"/>
                    </a:cubicBezTo>
                    <a:cubicBezTo>
                      <a:pt x="318" y="102"/>
                      <a:pt x="318" y="102"/>
                      <a:pt x="318" y="102"/>
                    </a:cubicBezTo>
                    <a:cubicBezTo>
                      <a:pt x="320" y="95"/>
                      <a:pt x="320" y="95"/>
                      <a:pt x="320" y="95"/>
                    </a:cubicBezTo>
                    <a:cubicBezTo>
                      <a:pt x="314" y="94"/>
                      <a:pt x="314" y="94"/>
                      <a:pt x="314" y="94"/>
                    </a:cubicBezTo>
                    <a:cubicBezTo>
                      <a:pt x="307" y="103"/>
                      <a:pt x="307" y="103"/>
                      <a:pt x="307" y="103"/>
                    </a:cubicBezTo>
                    <a:cubicBezTo>
                      <a:pt x="307" y="97"/>
                      <a:pt x="307" y="97"/>
                      <a:pt x="307" y="97"/>
                    </a:cubicBezTo>
                    <a:cubicBezTo>
                      <a:pt x="296" y="107"/>
                      <a:pt x="296" y="107"/>
                      <a:pt x="296" y="107"/>
                    </a:cubicBezTo>
                    <a:cubicBezTo>
                      <a:pt x="296" y="103"/>
                      <a:pt x="296" y="103"/>
                      <a:pt x="296" y="103"/>
                    </a:cubicBezTo>
                    <a:cubicBezTo>
                      <a:pt x="304" y="94"/>
                      <a:pt x="304" y="94"/>
                      <a:pt x="304" y="94"/>
                    </a:cubicBezTo>
                    <a:cubicBezTo>
                      <a:pt x="300" y="93"/>
                      <a:pt x="300" y="93"/>
                      <a:pt x="300" y="93"/>
                    </a:cubicBezTo>
                    <a:cubicBezTo>
                      <a:pt x="292" y="100"/>
                      <a:pt x="292" y="100"/>
                      <a:pt x="292" y="100"/>
                    </a:cubicBezTo>
                    <a:cubicBezTo>
                      <a:pt x="285" y="100"/>
                      <a:pt x="285" y="100"/>
                      <a:pt x="285" y="100"/>
                    </a:cubicBezTo>
                    <a:cubicBezTo>
                      <a:pt x="284" y="109"/>
                      <a:pt x="284" y="109"/>
                      <a:pt x="284" y="109"/>
                    </a:cubicBezTo>
                    <a:cubicBezTo>
                      <a:pt x="281" y="108"/>
                      <a:pt x="281" y="108"/>
                      <a:pt x="281" y="108"/>
                    </a:cubicBezTo>
                    <a:cubicBezTo>
                      <a:pt x="281" y="103"/>
                      <a:pt x="281" y="103"/>
                      <a:pt x="281" y="103"/>
                    </a:cubicBezTo>
                    <a:cubicBezTo>
                      <a:pt x="276" y="104"/>
                      <a:pt x="276" y="104"/>
                      <a:pt x="276" y="104"/>
                    </a:cubicBezTo>
                    <a:cubicBezTo>
                      <a:pt x="273" y="110"/>
                      <a:pt x="273" y="110"/>
                      <a:pt x="273" y="110"/>
                    </a:cubicBezTo>
                    <a:cubicBezTo>
                      <a:pt x="269" y="107"/>
                      <a:pt x="269" y="107"/>
                      <a:pt x="269" y="107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60" y="106"/>
                      <a:pt x="260" y="106"/>
                      <a:pt x="260" y="106"/>
                    </a:cubicBezTo>
                    <a:cubicBezTo>
                      <a:pt x="255" y="106"/>
                      <a:pt x="255" y="106"/>
                      <a:pt x="255" y="106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43" y="112"/>
                      <a:pt x="243" y="112"/>
                      <a:pt x="243" y="112"/>
                    </a:cubicBezTo>
                    <a:cubicBezTo>
                      <a:pt x="240" y="117"/>
                      <a:pt x="240" y="117"/>
                      <a:pt x="240" y="117"/>
                    </a:cubicBezTo>
                    <a:cubicBezTo>
                      <a:pt x="245" y="120"/>
                      <a:pt x="245" y="120"/>
                      <a:pt x="245" y="120"/>
                    </a:cubicBezTo>
                    <a:cubicBezTo>
                      <a:pt x="244" y="123"/>
                      <a:pt x="244" y="123"/>
                      <a:pt x="244" y="123"/>
                    </a:cubicBezTo>
                    <a:cubicBezTo>
                      <a:pt x="236" y="122"/>
                      <a:pt x="236" y="122"/>
                      <a:pt x="236" y="122"/>
                    </a:cubicBezTo>
                    <a:cubicBezTo>
                      <a:pt x="233" y="118"/>
                      <a:pt x="233" y="118"/>
                      <a:pt x="233" y="118"/>
                    </a:cubicBezTo>
                    <a:cubicBezTo>
                      <a:pt x="228" y="121"/>
                      <a:pt x="228" y="121"/>
                      <a:pt x="228" y="121"/>
                    </a:cubicBezTo>
                    <a:cubicBezTo>
                      <a:pt x="226" y="125"/>
                      <a:pt x="226" y="125"/>
                      <a:pt x="226" y="125"/>
                    </a:cubicBezTo>
                    <a:cubicBezTo>
                      <a:pt x="227" y="128"/>
                      <a:pt x="227" y="128"/>
                      <a:pt x="227" y="128"/>
                    </a:cubicBezTo>
                    <a:cubicBezTo>
                      <a:pt x="233" y="128"/>
                      <a:pt x="233" y="128"/>
                      <a:pt x="233" y="128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36" y="132"/>
                      <a:pt x="236" y="132"/>
                      <a:pt x="236" y="132"/>
                    </a:cubicBezTo>
                    <a:cubicBezTo>
                      <a:pt x="233" y="132"/>
                      <a:pt x="233" y="132"/>
                      <a:pt x="233" y="132"/>
                    </a:cubicBezTo>
                    <a:cubicBezTo>
                      <a:pt x="229" y="138"/>
                      <a:pt x="229" y="138"/>
                      <a:pt x="229" y="138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16" y="148"/>
                      <a:pt x="216" y="148"/>
                      <a:pt x="216" y="148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1" y="156"/>
                      <a:pt x="211" y="156"/>
                      <a:pt x="211" y="156"/>
                    </a:cubicBezTo>
                    <a:cubicBezTo>
                      <a:pt x="205" y="167"/>
                      <a:pt x="205" y="167"/>
                      <a:pt x="205" y="167"/>
                    </a:cubicBezTo>
                    <a:cubicBezTo>
                      <a:pt x="201" y="173"/>
                      <a:pt x="201" y="173"/>
                      <a:pt x="201" y="173"/>
                    </a:cubicBezTo>
                    <a:cubicBezTo>
                      <a:pt x="196" y="176"/>
                      <a:pt x="196" y="176"/>
                      <a:pt x="196" y="176"/>
                    </a:cubicBezTo>
                    <a:cubicBezTo>
                      <a:pt x="188" y="184"/>
                      <a:pt x="188" y="184"/>
                      <a:pt x="188" y="184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7" y="180"/>
                      <a:pt x="197" y="180"/>
                      <a:pt x="197" y="180"/>
                    </a:cubicBezTo>
                    <a:cubicBezTo>
                      <a:pt x="199" y="184"/>
                      <a:pt x="199" y="184"/>
                      <a:pt x="199" y="184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83" y="187"/>
                      <a:pt x="183" y="187"/>
                      <a:pt x="183" y="187"/>
                    </a:cubicBezTo>
                    <a:cubicBezTo>
                      <a:pt x="180" y="192"/>
                      <a:pt x="180" y="192"/>
                      <a:pt x="180" y="192"/>
                    </a:cubicBezTo>
                    <a:cubicBezTo>
                      <a:pt x="174" y="195"/>
                      <a:pt x="174" y="195"/>
                      <a:pt x="174" y="195"/>
                    </a:cubicBezTo>
                    <a:cubicBezTo>
                      <a:pt x="167" y="197"/>
                      <a:pt x="167" y="197"/>
                      <a:pt x="167" y="197"/>
                    </a:cubicBezTo>
                    <a:cubicBezTo>
                      <a:pt x="157" y="201"/>
                      <a:pt x="157" y="201"/>
                      <a:pt x="157" y="201"/>
                    </a:cubicBezTo>
                    <a:cubicBezTo>
                      <a:pt x="155" y="206"/>
                      <a:pt x="155" y="206"/>
                      <a:pt x="155" y="206"/>
                    </a:cubicBezTo>
                    <a:cubicBezTo>
                      <a:pt x="157" y="216"/>
                      <a:pt x="157" y="216"/>
                      <a:pt x="157" y="216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63" y="222"/>
                      <a:pt x="163" y="222"/>
                      <a:pt x="163" y="222"/>
                    </a:cubicBezTo>
                    <a:cubicBezTo>
                      <a:pt x="157" y="227"/>
                      <a:pt x="157" y="227"/>
                      <a:pt x="157" y="227"/>
                    </a:cubicBezTo>
                    <a:cubicBezTo>
                      <a:pt x="158" y="230"/>
                      <a:pt x="158" y="230"/>
                      <a:pt x="158" y="230"/>
                    </a:cubicBezTo>
                    <a:cubicBezTo>
                      <a:pt x="163" y="229"/>
                      <a:pt x="163" y="229"/>
                      <a:pt x="163" y="229"/>
                    </a:cubicBezTo>
                    <a:cubicBezTo>
                      <a:pt x="163" y="231"/>
                      <a:pt x="163" y="231"/>
                      <a:pt x="163" y="231"/>
                    </a:cubicBezTo>
                    <a:cubicBezTo>
                      <a:pt x="160" y="236"/>
                      <a:pt x="160" y="236"/>
                      <a:pt x="160" y="236"/>
                    </a:cubicBezTo>
                    <a:cubicBezTo>
                      <a:pt x="161" y="239"/>
                      <a:pt x="161" y="239"/>
                      <a:pt x="161" y="239"/>
                    </a:cubicBezTo>
                    <a:cubicBezTo>
                      <a:pt x="166" y="244"/>
                      <a:pt x="166" y="244"/>
                      <a:pt x="166" y="244"/>
                    </a:cubicBezTo>
                    <a:cubicBezTo>
                      <a:pt x="174" y="246"/>
                      <a:pt x="174" y="246"/>
                      <a:pt x="174" y="246"/>
                    </a:cubicBezTo>
                    <a:cubicBezTo>
                      <a:pt x="183" y="241"/>
                      <a:pt x="183" y="241"/>
                      <a:pt x="183" y="241"/>
                    </a:cubicBezTo>
                    <a:cubicBezTo>
                      <a:pt x="188" y="236"/>
                      <a:pt x="188" y="236"/>
                      <a:pt x="188" y="236"/>
                    </a:cubicBezTo>
                    <a:cubicBezTo>
                      <a:pt x="192" y="234"/>
                      <a:pt x="192" y="234"/>
                      <a:pt x="192" y="234"/>
                    </a:cubicBezTo>
                    <a:cubicBezTo>
                      <a:pt x="194" y="228"/>
                      <a:pt x="194" y="228"/>
                      <a:pt x="194" y="228"/>
                    </a:cubicBezTo>
                    <a:cubicBezTo>
                      <a:pt x="196" y="233"/>
                      <a:pt x="196" y="233"/>
                      <a:pt x="196" y="233"/>
                    </a:cubicBezTo>
                    <a:cubicBezTo>
                      <a:pt x="198" y="235"/>
                      <a:pt x="198" y="235"/>
                      <a:pt x="198" y="235"/>
                    </a:cubicBezTo>
                    <a:cubicBezTo>
                      <a:pt x="198" y="235"/>
                      <a:pt x="198" y="235"/>
                      <a:pt x="198" y="235"/>
                    </a:cubicBezTo>
                    <a:cubicBezTo>
                      <a:pt x="203" y="244"/>
                      <a:pt x="203" y="244"/>
                      <a:pt x="203" y="244"/>
                    </a:cubicBezTo>
                    <a:cubicBezTo>
                      <a:pt x="205" y="251"/>
                      <a:pt x="205" y="251"/>
                      <a:pt x="205" y="251"/>
                    </a:cubicBezTo>
                    <a:cubicBezTo>
                      <a:pt x="211" y="259"/>
                      <a:pt x="211" y="259"/>
                      <a:pt x="211" y="259"/>
                    </a:cubicBezTo>
                    <a:cubicBezTo>
                      <a:pt x="211" y="263"/>
                      <a:pt x="211" y="263"/>
                      <a:pt x="211" y="263"/>
                    </a:cubicBezTo>
                    <a:cubicBezTo>
                      <a:pt x="212" y="266"/>
                      <a:pt x="212" y="266"/>
                      <a:pt x="212" y="266"/>
                    </a:cubicBezTo>
                    <a:cubicBezTo>
                      <a:pt x="214" y="273"/>
                      <a:pt x="214" y="273"/>
                      <a:pt x="214" y="273"/>
                    </a:cubicBezTo>
                    <a:cubicBezTo>
                      <a:pt x="220" y="272"/>
                      <a:pt x="220" y="272"/>
                      <a:pt x="220" y="272"/>
                    </a:cubicBezTo>
                    <a:cubicBezTo>
                      <a:pt x="222" y="266"/>
                      <a:pt x="222" y="266"/>
                      <a:pt x="222" y="266"/>
                    </a:cubicBezTo>
                    <a:cubicBezTo>
                      <a:pt x="228" y="265"/>
                      <a:pt x="228" y="265"/>
                      <a:pt x="228" y="265"/>
                    </a:cubicBezTo>
                    <a:cubicBezTo>
                      <a:pt x="233" y="263"/>
                      <a:pt x="233" y="263"/>
                      <a:pt x="233" y="263"/>
                    </a:cubicBezTo>
                    <a:cubicBezTo>
                      <a:pt x="236" y="257"/>
                      <a:pt x="236" y="257"/>
                      <a:pt x="236" y="257"/>
                    </a:cubicBezTo>
                    <a:cubicBezTo>
                      <a:pt x="238" y="252"/>
                      <a:pt x="238" y="252"/>
                      <a:pt x="238" y="252"/>
                    </a:cubicBezTo>
                    <a:cubicBezTo>
                      <a:pt x="238" y="245"/>
                      <a:pt x="238" y="245"/>
                      <a:pt x="238" y="245"/>
                    </a:cubicBezTo>
                    <a:cubicBezTo>
                      <a:pt x="239" y="240"/>
                      <a:pt x="239" y="240"/>
                      <a:pt x="239" y="240"/>
                    </a:cubicBezTo>
                    <a:cubicBezTo>
                      <a:pt x="247" y="236"/>
                      <a:pt x="247" y="236"/>
                      <a:pt x="247" y="236"/>
                    </a:cubicBezTo>
                    <a:cubicBezTo>
                      <a:pt x="252" y="232"/>
                      <a:pt x="252" y="232"/>
                      <a:pt x="252" y="232"/>
                    </a:cubicBezTo>
                    <a:cubicBezTo>
                      <a:pt x="253" y="226"/>
                      <a:pt x="253" y="226"/>
                      <a:pt x="253" y="226"/>
                    </a:cubicBezTo>
                    <a:cubicBezTo>
                      <a:pt x="248" y="220"/>
                      <a:pt x="248" y="220"/>
                      <a:pt x="248" y="220"/>
                    </a:cubicBezTo>
                    <a:cubicBezTo>
                      <a:pt x="242" y="217"/>
                      <a:pt x="242" y="217"/>
                      <a:pt x="242" y="217"/>
                    </a:cubicBezTo>
                    <a:cubicBezTo>
                      <a:pt x="241" y="208"/>
                      <a:pt x="241" y="208"/>
                      <a:pt x="241" y="208"/>
                    </a:cubicBezTo>
                    <a:cubicBezTo>
                      <a:pt x="243" y="200"/>
                      <a:pt x="243" y="200"/>
                      <a:pt x="243" y="200"/>
                    </a:cubicBezTo>
                    <a:cubicBezTo>
                      <a:pt x="247" y="195"/>
                      <a:pt x="247" y="195"/>
                      <a:pt x="247" y="195"/>
                    </a:cubicBezTo>
                    <a:cubicBezTo>
                      <a:pt x="251" y="189"/>
                      <a:pt x="251" y="189"/>
                      <a:pt x="251" y="189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65" y="182"/>
                      <a:pt x="265" y="182"/>
                      <a:pt x="265" y="182"/>
                    </a:cubicBezTo>
                    <a:cubicBezTo>
                      <a:pt x="271" y="176"/>
                      <a:pt x="271" y="176"/>
                      <a:pt x="271" y="176"/>
                    </a:cubicBezTo>
                    <a:cubicBezTo>
                      <a:pt x="269" y="171"/>
                      <a:pt x="269" y="171"/>
                      <a:pt x="269" y="171"/>
                    </a:cubicBezTo>
                    <a:cubicBezTo>
                      <a:pt x="271" y="165"/>
                      <a:pt x="271" y="165"/>
                      <a:pt x="271" y="165"/>
                    </a:cubicBezTo>
                    <a:cubicBezTo>
                      <a:pt x="278" y="161"/>
                      <a:pt x="278" y="161"/>
                      <a:pt x="278" y="161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90" y="159"/>
                      <a:pt x="290" y="159"/>
                      <a:pt x="290" y="159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8" y="170"/>
                      <a:pt x="298" y="170"/>
                      <a:pt x="298" y="170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78" y="183"/>
                      <a:pt x="278" y="183"/>
                      <a:pt x="278" y="183"/>
                    </a:cubicBezTo>
                    <a:cubicBezTo>
                      <a:pt x="276" y="189"/>
                      <a:pt x="276" y="189"/>
                      <a:pt x="276" y="189"/>
                    </a:cubicBezTo>
                    <a:cubicBezTo>
                      <a:pt x="270" y="191"/>
                      <a:pt x="270" y="191"/>
                      <a:pt x="270" y="191"/>
                    </a:cubicBezTo>
                    <a:cubicBezTo>
                      <a:pt x="269" y="199"/>
                      <a:pt x="269" y="199"/>
                      <a:pt x="269" y="199"/>
                    </a:cubicBezTo>
                    <a:cubicBezTo>
                      <a:pt x="271" y="209"/>
                      <a:pt x="271" y="209"/>
                      <a:pt x="271" y="209"/>
                    </a:cubicBezTo>
                    <a:cubicBezTo>
                      <a:pt x="270" y="218"/>
                      <a:pt x="270" y="218"/>
                      <a:pt x="270" y="218"/>
                    </a:cubicBezTo>
                    <a:cubicBezTo>
                      <a:pt x="284" y="225"/>
                      <a:pt x="284" y="225"/>
                      <a:pt x="284" y="225"/>
                    </a:cubicBezTo>
                    <a:cubicBezTo>
                      <a:pt x="294" y="223"/>
                      <a:pt x="294" y="223"/>
                      <a:pt x="294" y="223"/>
                    </a:cubicBezTo>
                    <a:cubicBezTo>
                      <a:pt x="305" y="220"/>
                      <a:pt x="305" y="220"/>
                      <a:pt x="305" y="220"/>
                    </a:cubicBezTo>
                    <a:cubicBezTo>
                      <a:pt x="313" y="220"/>
                      <a:pt x="313" y="220"/>
                      <a:pt x="313" y="220"/>
                    </a:cubicBezTo>
                    <a:cubicBezTo>
                      <a:pt x="318" y="215"/>
                      <a:pt x="318" y="215"/>
                      <a:pt x="318" y="215"/>
                    </a:cubicBezTo>
                    <a:cubicBezTo>
                      <a:pt x="322" y="220"/>
                      <a:pt x="322" y="220"/>
                      <a:pt x="322" y="220"/>
                    </a:cubicBezTo>
                    <a:cubicBezTo>
                      <a:pt x="330" y="224"/>
                      <a:pt x="330" y="224"/>
                      <a:pt x="330" y="224"/>
                    </a:cubicBezTo>
                    <a:cubicBezTo>
                      <a:pt x="324" y="225"/>
                      <a:pt x="324" y="225"/>
                      <a:pt x="324" y="225"/>
                    </a:cubicBezTo>
                    <a:cubicBezTo>
                      <a:pt x="316" y="231"/>
                      <a:pt x="316" y="231"/>
                      <a:pt x="316" y="231"/>
                    </a:cubicBezTo>
                    <a:cubicBezTo>
                      <a:pt x="309" y="232"/>
                      <a:pt x="309" y="232"/>
                      <a:pt x="309" y="232"/>
                    </a:cubicBezTo>
                    <a:cubicBezTo>
                      <a:pt x="303" y="229"/>
                      <a:pt x="303" y="229"/>
                      <a:pt x="303" y="229"/>
                    </a:cubicBezTo>
                    <a:cubicBezTo>
                      <a:pt x="293" y="231"/>
                      <a:pt x="293" y="231"/>
                      <a:pt x="293" y="231"/>
                    </a:cubicBezTo>
                    <a:cubicBezTo>
                      <a:pt x="286" y="233"/>
                      <a:pt x="286" y="233"/>
                      <a:pt x="286" y="233"/>
                    </a:cubicBezTo>
                    <a:cubicBezTo>
                      <a:pt x="285" y="238"/>
                      <a:pt x="285" y="238"/>
                      <a:pt x="285" y="238"/>
                    </a:cubicBezTo>
                    <a:cubicBezTo>
                      <a:pt x="288" y="243"/>
                      <a:pt x="288" y="243"/>
                      <a:pt x="288" y="243"/>
                    </a:cubicBezTo>
                    <a:cubicBezTo>
                      <a:pt x="291" y="243"/>
                      <a:pt x="291" y="243"/>
                      <a:pt x="291" y="243"/>
                    </a:cubicBezTo>
                    <a:cubicBezTo>
                      <a:pt x="292" y="245"/>
                      <a:pt x="292" y="245"/>
                      <a:pt x="292" y="245"/>
                    </a:cubicBezTo>
                    <a:cubicBezTo>
                      <a:pt x="294" y="245"/>
                      <a:pt x="294" y="245"/>
                      <a:pt x="294" y="245"/>
                    </a:cubicBezTo>
                    <a:cubicBezTo>
                      <a:pt x="294" y="246"/>
                      <a:pt x="294" y="246"/>
                      <a:pt x="294" y="246"/>
                    </a:cubicBezTo>
                    <a:cubicBezTo>
                      <a:pt x="292" y="246"/>
                      <a:pt x="292" y="246"/>
                      <a:pt x="292" y="246"/>
                    </a:cubicBezTo>
                    <a:cubicBezTo>
                      <a:pt x="292" y="249"/>
                      <a:pt x="292" y="249"/>
                      <a:pt x="292" y="249"/>
                    </a:cubicBezTo>
                    <a:cubicBezTo>
                      <a:pt x="291" y="254"/>
                      <a:pt x="291" y="254"/>
                      <a:pt x="291" y="254"/>
                    </a:cubicBezTo>
                    <a:cubicBezTo>
                      <a:pt x="288" y="257"/>
                      <a:pt x="288" y="257"/>
                      <a:pt x="288" y="257"/>
                    </a:cubicBezTo>
                    <a:cubicBezTo>
                      <a:pt x="283" y="254"/>
                      <a:pt x="283" y="254"/>
                      <a:pt x="283" y="254"/>
                    </a:cubicBezTo>
                    <a:cubicBezTo>
                      <a:pt x="279" y="251"/>
                      <a:pt x="279" y="251"/>
                      <a:pt x="279" y="251"/>
                    </a:cubicBezTo>
                    <a:cubicBezTo>
                      <a:pt x="274" y="250"/>
                      <a:pt x="274" y="250"/>
                      <a:pt x="274" y="250"/>
                    </a:cubicBezTo>
                    <a:cubicBezTo>
                      <a:pt x="271" y="255"/>
                      <a:pt x="271" y="255"/>
                      <a:pt x="271" y="255"/>
                    </a:cubicBezTo>
                    <a:cubicBezTo>
                      <a:pt x="267" y="259"/>
                      <a:pt x="267" y="259"/>
                      <a:pt x="267" y="259"/>
                    </a:cubicBezTo>
                    <a:cubicBezTo>
                      <a:pt x="267" y="264"/>
                      <a:pt x="267" y="264"/>
                      <a:pt x="267" y="264"/>
                    </a:cubicBezTo>
                    <a:cubicBezTo>
                      <a:pt x="272" y="263"/>
                      <a:pt x="272" y="263"/>
                      <a:pt x="272" y="263"/>
                    </a:cubicBezTo>
                    <a:cubicBezTo>
                      <a:pt x="283" y="262"/>
                      <a:pt x="283" y="262"/>
                      <a:pt x="283" y="262"/>
                    </a:cubicBezTo>
                    <a:cubicBezTo>
                      <a:pt x="283" y="262"/>
                      <a:pt x="283" y="262"/>
                      <a:pt x="283" y="262"/>
                    </a:cubicBezTo>
                    <a:cubicBezTo>
                      <a:pt x="272" y="263"/>
                      <a:pt x="272" y="263"/>
                      <a:pt x="272" y="263"/>
                    </a:cubicBezTo>
                    <a:cubicBezTo>
                      <a:pt x="267" y="264"/>
                      <a:pt x="267" y="264"/>
                      <a:pt x="267" y="264"/>
                    </a:cubicBezTo>
                    <a:cubicBezTo>
                      <a:pt x="269" y="274"/>
                      <a:pt x="269" y="274"/>
                      <a:pt x="269" y="274"/>
                    </a:cubicBezTo>
                    <a:cubicBezTo>
                      <a:pt x="271" y="274"/>
                      <a:pt x="271" y="274"/>
                      <a:pt x="271" y="274"/>
                    </a:cubicBezTo>
                    <a:cubicBezTo>
                      <a:pt x="271" y="274"/>
                      <a:pt x="271" y="274"/>
                      <a:pt x="271" y="274"/>
                    </a:cubicBezTo>
                    <a:cubicBezTo>
                      <a:pt x="268" y="278"/>
                      <a:pt x="268" y="278"/>
                      <a:pt x="268" y="278"/>
                    </a:cubicBezTo>
                    <a:cubicBezTo>
                      <a:pt x="261" y="277"/>
                      <a:pt x="261" y="277"/>
                      <a:pt x="261" y="277"/>
                    </a:cubicBezTo>
                    <a:cubicBezTo>
                      <a:pt x="260" y="279"/>
                      <a:pt x="260" y="279"/>
                      <a:pt x="260" y="279"/>
                    </a:cubicBezTo>
                    <a:cubicBezTo>
                      <a:pt x="258" y="279"/>
                      <a:pt x="258" y="279"/>
                      <a:pt x="258" y="279"/>
                    </a:cubicBezTo>
                    <a:cubicBezTo>
                      <a:pt x="259" y="283"/>
                      <a:pt x="259" y="283"/>
                      <a:pt x="259" y="283"/>
                    </a:cubicBezTo>
                    <a:cubicBezTo>
                      <a:pt x="252" y="283"/>
                      <a:pt x="252" y="283"/>
                      <a:pt x="252" y="283"/>
                    </a:cubicBezTo>
                    <a:cubicBezTo>
                      <a:pt x="250" y="279"/>
                      <a:pt x="250" y="279"/>
                      <a:pt x="250" y="279"/>
                    </a:cubicBezTo>
                    <a:cubicBezTo>
                      <a:pt x="242" y="279"/>
                      <a:pt x="242" y="279"/>
                      <a:pt x="242" y="279"/>
                    </a:cubicBezTo>
                    <a:cubicBezTo>
                      <a:pt x="235" y="284"/>
                      <a:pt x="235" y="284"/>
                      <a:pt x="235" y="284"/>
                    </a:cubicBezTo>
                    <a:cubicBezTo>
                      <a:pt x="228" y="287"/>
                      <a:pt x="228" y="287"/>
                      <a:pt x="228" y="287"/>
                    </a:cubicBezTo>
                    <a:cubicBezTo>
                      <a:pt x="221" y="288"/>
                      <a:pt x="221" y="288"/>
                      <a:pt x="221" y="288"/>
                    </a:cubicBezTo>
                    <a:cubicBezTo>
                      <a:pt x="216" y="285"/>
                      <a:pt x="216" y="285"/>
                      <a:pt x="216" y="285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1" y="283"/>
                      <a:pt x="211" y="283"/>
                      <a:pt x="211" y="283"/>
                    </a:cubicBezTo>
                    <a:cubicBezTo>
                      <a:pt x="205" y="285"/>
                      <a:pt x="205" y="285"/>
                      <a:pt x="205" y="285"/>
                    </a:cubicBezTo>
                    <a:cubicBezTo>
                      <a:pt x="203" y="287"/>
                      <a:pt x="203" y="287"/>
                      <a:pt x="203" y="287"/>
                    </a:cubicBezTo>
                    <a:cubicBezTo>
                      <a:pt x="199" y="286"/>
                      <a:pt x="199" y="286"/>
                      <a:pt x="199" y="286"/>
                    </a:cubicBezTo>
                    <a:cubicBezTo>
                      <a:pt x="196" y="285"/>
                      <a:pt x="196" y="285"/>
                      <a:pt x="196" y="285"/>
                    </a:cubicBezTo>
                    <a:cubicBezTo>
                      <a:pt x="192" y="283"/>
                      <a:pt x="192" y="283"/>
                      <a:pt x="192" y="283"/>
                    </a:cubicBezTo>
                    <a:cubicBezTo>
                      <a:pt x="191" y="280"/>
                      <a:pt x="191" y="280"/>
                      <a:pt x="191" y="280"/>
                    </a:cubicBezTo>
                    <a:cubicBezTo>
                      <a:pt x="188" y="277"/>
                      <a:pt x="188" y="277"/>
                      <a:pt x="188" y="277"/>
                    </a:cubicBezTo>
                    <a:cubicBezTo>
                      <a:pt x="188" y="277"/>
                      <a:pt x="188" y="277"/>
                      <a:pt x="188" y="277"/>
                    </a:cubicBezTo>
                    <a:cubicBezTo>
                      <a:pt x="186" y="274"/>
                      <a:pt x="186" y="274"/>
                      <a:pt x="186" y="274"/>
                    </a:cubicBezTo>
                    <a:cubicBezTo>
                      <a:pt x="187" y="270"/>
                      <a:pt x="187" y="270"/>
                      <a:pt x="187" y="270"/>
                    </a:cubicBezTo>
                    <a:cubicBezTo>
                      <a:pt x="188" y="268"/>
                      <a:pt x="188" y="268"/>
                      <a:pt x="188" y="268"/>
                    </a:cubicBezTo>
                    <a:cubicBezTo>
                      <a:pt x="191" y="266"/>
                      <a:pt x="191" y="266"/>
                      <a:pt x="191" y="266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6" y="262"/>
                      <a:pt x="196" y="262"/>
                      <a:pt x="196" y="262"/>
                    </a:cubicBezTo>
                    <a:cubicBezTo>
                      <a:pt x="192" y="260"/>
                      <a:pt x="192" y="260"/>
                      <a:pt x="192" y="260"/>
                    </a:cubicBezTo>
                    <a:cubicBezTo>
                      <a:pt x="191" y="258"/>
                      <a:pt x="191" y="258"/>
                      <a:pt x="191" y="258"/>
                    </a:cubicBezTo>
                    <a:cubicBezTo>
                      <a:pt x="193" y="256"/>
                      <a:pt x="193" y="256"/>
                      <a:pt x="193" y="256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192" y="250"/>
                      <a:pt x="192" y="250"/>
                      <a:pt x="192" y="250"/>
                    </a:cubicBezTo>
                    <a:cubicBezTo>
                      <a:pt x="189" y="253"/>
                      <a:pt x="189" y="253"/>
                      <a:pt x="189" y="253"/>
                    </a:cubicBezTo>
                    <a:cubicBezTo>
                      <a:pt x="187" y="256"/>
                      <a:pt x="187" y="256"/>
                      <a:pt x="187" y="256"/>
                    </a:cubicBezTo>
                    <a:cubicBezTo>
                      <a:pt x="183" y="259"/>
                      <a:pt x="183" y="259"/>
                      <a:pt x="183" y="259"/>
                    </a:cubicBezTo>
                    <a:cubicBezTo>
                      <a:pt x="181" y="256"/>
                      <a:pt x="181" y="256"/>
                      <a:pt x="181" y="256"/>
                    </a:cubicBezTo>
                    <a:cubicBezTo>
                      <a:pt x="177" y="259"/>
                      <a:pt x="177" y="259"/>
                      <a:pt x="177" y="259"/>
                    </a:cubicBezTo>
                    <a:cubicBezTo>
                      <a:pt x="177" y="266"/>
                      <a:pt x="177" y="266"/>
                      <a:pt x="177" y="266"/>
                    </a:cubicBezTo>
                    <a:cubicBezTo>
                      <a:pt x="179" y="271"/>
                      <a:pt x="179" y="271"/>
                      <a:pt x="179" y="271"/>
                    </a:cubicBezTo>
                    <a:cubicBezTo>
                      <a:pt x="181" y="275"/>
                      <a:pt x="181" y="275"/>
                      <a:pt x="181" y="275"/>
                    </a:cubicBezTo>
                    <a:cubicBezTo>
                      <a:pt x="183" y="278"/>
                      <a:pt x="183" y="278"/>
                      <a:pt x="183" y="278"/>
                    </a:cubicBezTo>
                    <a:cubicBezTo>
                      <a:pt x="185" y="278"/>
                      <a:pt x="185" y="278"/>
                      <a:pt x="185" y="278"/>
                    </a:cubicBezTo>
                    <a:cubicBezTo>
                      <a:pt x="184" y="278"/>
                      <a:pt x="184" y="278"/>
                      <a:pt x="184" y="278"/>
                    </a:cubicBezTo>
                    <a:cubicBezTo>
                      <a:pt x="183" y="281"/>
                      <a:pt x="183" y="281"/>
                      <a:pt x="183" y="281"/>
                    </a:cubicBezTo>
                    <a:cubicBezTo>
                      <a:pt x="184" y="285"/>
                      <a:pt x="184" y="285"/>
                      <a:pt x="184" y="285"/>
                    </a:cubicBezTo>
                    <a:cubicBezTo>
                      <a:pt x="184" y="287"/>
                      <a:pt x="184" y="287"/>
                      <a:pt x="184" y="287"/>
                    </a:cubicBezTo>
                    <a:cubicBezTo>
                      <a:pt x="181" y="289"/>
                      <a:pt x="181" y="289"/>
                      <a:pt x="181" y="289"/>
                    </a:cubicBezTo>
                    <a:cubicBezTo>
                      <a:pt x="179" y="292"/>
                      <a:pt x="179" y="292"/>
                      <a:pt x="179" y="292"/>
                    </a:cubicBezTo>
                    <a:cubicBezTo>
                      <a:pt x="175" y="290"/>
                      <a:pt x="175" y="290"/>
                      <a:pt x="175" y="290"/>
                    </a:cubicBezTo>
                    <a:cubicBezTo>
                      <a:pt x="171" y="290"/>
                      <a:pt x="171" y="290"/>
                      <a:pt x="171" y="290"/>
                    </a:cubicBezTo>
                    <a:cubicBezTo>
                      <a:pt x="168" y="291"/>
                      <a:pt x="168" y="291"/>
                      <a:pt x="168" y="291"/>
                    </a:cubicBezTo>
                    <a:cubicBezTo>
                      <a:pt x="168" y="291"/>
                      <a:pt x="168" y="291"/>
                      <a:pt x="168" y="291"/>
                    </a:cubicBezTo>
                    <a:cubicBezTo>
                      <a:pt x="162" y="292"/>
                      <a:pt x="162" y="292"/>
                      <a:pt x="162" y="292"/>
                    </a:cubicBezTo>
                    <a:cubicBezTo>
                      <a:pt x="159" y="294"/>
                      <a:pt x="159" y="294"/>
                      <a:pt x="159" y="294"/>
                    </a:cubicBezTo>
                    <a:cubicBezTo>
                      <a:pt x="161" y="300"/>
                      <a:pt x="161" y="300"/>
                      <a:pt x="161" y="300"/>
                    </a:cubicBezTo>
                    <a:cubicBezTo>
                      <a:pt x="158" y="302"/>
                      <a:pt x="158" y="302"/>
                      <a:pt x="158" y="302"/>
                    </a:cubicBezTo>
                    <a:cubicBezTo>
                      <a:pt x="157" y="299"/>
                      <a:pt x="157" y="299"/>
                      <a:pt x="157" y="299"/>
                    </a:cubicBezTo>
                    <a:cubicBezTo>
                      <a:pt x="155" y="296"/>
                      <a:pt x="155" y="296"/>
                      <a:pt x="155" y="296"/>
                    </a:cubicBezTo>
                    <a:cubicBezTo>
                      <a:pt x="152" y="298"/>
                      <a:pt x="152" y="298"/>
                      <a:pt x="152" y="298"/>
                    </a:cubicBezTo>
                    <a:cubicBezTo>
                      <a:pt x="151" y="301"/>
                      <a:pt x="151" y="301"/>
                      <a:pt x="151" y="301"/>
                    </a:cubicBezTo>
                    <a:cubicBezTo>
                      <a:pt x="151" y="305"/>
                      <a:pt x="151" y="305"/>
                      <a:pt x="151" y="305"/>
                    </a:cubicBezTo>
                    <a:cubicBezTo>
                      <a:pt x="148" y="309"/>
                      <a:pt x="148" y="309"/>
                      <a:pt x="148" y="309"/>
                    </a:cubicBezTo>
                    <a:cubicBezTo>
                      <a:pt x="146" y="311"/>
                      <a:pt x="146" y="311"/>
                      <a:pt x="146" y="311"/>
                    </a:cubicBezTo>
                    <a:cubicBezTo>
                      <a:pt x="146" y="311"/>
                      <a:pt x="146" y="311"/>
                      <a:pt x="146" y="311"/>
                    </a:cubicBezTo>
                    <a:cubicBezTo>
                      <a:pt x="146" y="311"/>
                      <a:pt x="146" y="311"/>
                      <a:pt x="146" y="311"/>
                    </a:cubicBezTo>
                    <a:cubicBezTo>
                      <a:pt x="144" y="313"/>
                      <a:pt x="144" y="313"/>
                      <a:pt x="144" y="313"/>
                    </a:cubicBezTo>
                    <a:cubicBezTo>
                      <a:pt x="144" y="313"/>
                      <a:pt x="144" y="313"/>
                      <a:pt x="144" y="313"/>
                    </a:cubicBezTo>
                    <a:cubicBezTo>
                      <a:pt x="144" y="313"/>
                      <a:pt x="144" y="313"/>
                      <a:pt x="144" y="313"/>
                    </a:cubicBezTo>
                    <a:cubicBezTo>
                      <a:pt x="144" y="313"/>
                      <a:pt x="144" y="313"/>
                      <a:pt x="144" y="313"/>
                    </a:cubicBezTo>
                    <a:cubicBezTo>
                      <a:pt x="139" y="314"/>
                      <a:pt x="139" y="314"/>
                      <a:pt x="139" y="314"/>
                    </a:cubicBezTo>
                    <a:cubicBezTo>
                      <a:pt x="138" y="314"/>
                      <a:pt x="138" y="314"/>
                      <a:pt x="138" y="314"/>
                    </a:cubicBezTo>
                    <a:cubicBezTo>
                      <a:pt x="134" y="316"/>
                      <a:pt x="134" y="316"/>
                      <a:pt x="134" y="316"/>
                    </a:cubicBezTo>
                    <a:cubicBezTo>
                      <a:pt x="134" y="322"/>
                      <a:pt x="134" y="322"/>
                      <a:pt x="134" y="322"/>
                    </a:cubicBezTo>
                    <a:cubicBezTo>
                      <a:pt x="133" y="323"/>
                      <a:pt x="133" y="323"/>
                      <a:pt x="133" y="323"/>
                    </a:cubicBezTo>
                    <a:cubicBezTo>
                      <a:pt x="130" y="324"/>
                      <a:pt x="130" y="324"/>
                      <a:pt x="130" y="324"/>
                    </a:cubicBezTo>
                    <a:cubicBezTo>
                      <a:pt x="124" y="327"/>
                      <a:pt x="124" y="327"/>
                      <a:pt x="124" y="327"/>
                    </a:cubicBezTo>
                    <a:cubicBezTo>
                      <a:pt x="121" y="330"/>
                      <a:pt x="121" y="330"/>
                      <a:pt x="121" y="330"/>
                    </a:cubicBezTo>
                    <a:cubicBezTo>
                      <a:pt x="115" y="331"/>
                      <a:pt x="115" y="331"/>
                      <a:pt x="115" y="331"/>
                    </a:cubicBezTo>
                    <a:cubicBezTo>
                      <a:pt x="111" y="328"/>
                      <a:pt x="111" y="328"/>
                      <a:pt x="111" y="328"/>
                    </a:cubicBezTo>
                    <a:cubicBezTo>
                      <a:pt x="108" y="328"/>
                      <a:pt x="108" y="328"/>
                      <a:pt x="108" y="328"/>
                    </a:cubicBezTo>
                    <a:cubicBezTo>
                      <a:pt x="109" y="331"/>
                      <a:pt x="109" y="331"/>
                      <a:pt x="109" y="331"/>
                    </a:cubicBezTo>
                    <a:cubicBezTo>
                      <a:pt x="111" y="335"/>
                      <a:pt x="111" y="335"/>
                      <a:pt x="111" y="335"/>
                    </a:cubicBezTo>
                    <a:cubicBezTo>
                      <a:pt x="108" y="338"/>
                      <a:pt x="108" y="338"/>
                      <a:pt x="108" y="338"/>
                    </a:cubicBezTo>
                    <a:cubicBezTo>
                      <a:pt x="105" y="337"/>
                      <a:pt x="105" y="337"/>
                      <a:pt x="105" y="337"/>
                    </a:cubicBezTo>
                    <a:cubicBezTo>
                      <a:pt x="101" y="339"/>
                      <a:pt x="101" y="339"/>
                      <a:pt x="101" y="339"/>
                    </a:cubicBezTo>
                    <a:cubicBezTo>
                      <a:pt x="99" y="336"/>
                      <a:pt x="99" y="336"/>
                      <a:pt x="99" y="336"/>
                    </a:cubicBezTo>
                    <a:cubicBezTo>
                      <a:pt x="95" y="336"/>
                      <a:pt x="95" y="336"/>
                      <a:pt x="95" y="336"/>
                    </a:cubicBezTo>
                    <a:cubicBezTo>
                      <a:pt x="91" y="337"/>
                      <a:pt x="91" y="337"/>
                      <a:pt x="91" y="337"/>
                    </a:cubicBezTo>
                    <a:cubicBezTo>
                      <a:pt x="88" y="338"/>
                      <a:pt x="88" y="338"/>
                      <a:pt x="88" y="338"/>
                    </a:cubicBezTo>
                    <a:cubicBezTo>
                      <a:pt x="87" y="342"/>
                      <a:pt x="87" y="342"/>
                      <a:pt x="87" y="342"/>
                    </a:cubicBezTo>
                    <a:cubicBezTo>
                      <a:pt x="90" y="344"/>
                      <a:pt x="90" y="344"/>
                      <a:pt x="90" y="344"/>
                    </a:cubicBezTo>
                    <a:cubicBezTo>
                      <a:pt x="95" y="344"/>
                      <a:pt x="95" y="344"/>
                      <a:pt x="95" y="344"/>
                    </a:cubicBezTo>
                    <a:cubicBezTo>
                      <a:pt x="99" y="346"/>
                      <a:pt x="99" y="346"/>
                      <a:pt x="99" y="346"/>
                    </a:cubicBezTo>
                    <a:cubicBezTo>
                      <a:pt x="103" y="349"/>
                      <a:pt x="103" y="349"/>
                      <a:pt x="103" y="349"/>
                    </a:cubicBezTo>
                    <a:cubicBezTo>
                      <a:pt x="106" y="352"/>
                      <a:pt x="106" y="352"/>
                      <a:pt x="106" y="352"/>
                    </a:cubicBezTo>
                    <a:cubicBezTo>
                      <a:pt x="107" y="355"/>
                      <a:pt x="107" y="355"/>
                      <a:pt x="107" y="355"/>
                    </a:cubicBezTo>
                    <a:cubicBezTo>
                      <a:pt x="112" y="359"/>
                      <a:pt x="112" y="359"/>
                      <a:pt x="112" y="359"/>
                    </a:cubicBezTo>
                    <a:cubicBezTo>
                      <a:pt x="116" y="367"/>
                      <a:pt x="116" y="367"/>
                      <a:pt x="116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2" y="373"/>
                      <a:pt x="112" y="373"/>
                      <a:pt x="112" y="373"/>
                    </a:cubicBezTo>
                    <a:cubicBezTo>
                      <a:pt x="109" y="380"/>
                      <a:pt x="109" y="380"/>
                      <a:pt x="109" y="380"/>
                    </a:cubicBezTo>
                    <a:cubicBezTo>
                      <a:pt x="109" y="385"/>
                      <a:pt x="109" y="385"/>
                      <a:pt x="109" y="385"/>
                    </a:cubicBezTo>
                    <a:cubicBezTo>
                      <a:pt x="109" y="385"/>
                      <a:pt x="109" y="385"/>
                      <a:pt x="109" y="385"/>
                    </a:cubicBezTo>
                    <a:cubicBezTo>
                      <a:pt x="106" y="385"/>
                      <a:pt x="106" y="385"/>
                      <a:pt x="106" y="385"/>
                    </a:cubicBezTo>
                    <a:cubicBezTo>
                      <a:pt x="98" y="384"/>
                      <a:pt x="98" y="384"/>
                      <a:pt x="98" y="384"/>
                    </a:cubicBezTo>
                    <a:cubicBezTo>
                      <a:pt x="90" y="385"/>
                      <a:pt x="90" y="385"/>
                      <a:pt x="90" y="385"/>
                    </a:cubicBezTo>
                    <a:cubicBezTo>
                      <a:pt x="85" y="383"/>
                      <a:pt x="85" y="383"/>
                      <a:pt x="85" y="383"/>
                    </a:cubicBezTo>
                    <a:cubicBezTo>
                      <a:pt x="76" y="382"/>
                      <a:pt x="76" y="382"/>
                      <a:pt x="76" y="382"/>
                    </a:cubicBezTo>
                    <a:cubicBezTo>
                      <a:pt x="66" y="382"/>
                      <a:pt x="66" y="382"/>
                      <a:pt x="66" y="382"/>
                    </a:cubicBezTo>
                    <a:cubicBezTo>
                      <a:pt x="63" y="383"/>
                      <a:pt x="63" y="383"/>
                      <a:pt x="63" y="383"/>
                    </a:cubicBezTo>
                    <a:cubicBezTo>
                      <a:pt x="57" y="385"/>
                      <a:pt x="57" y="385"/>
                      <a:pt x="57" y="385"/>
                    </a:cubicBezTo>
                    <a:cubicBezTo>
                      <a:pt x="56" y="387"/>
                      <a:pt x="56" y="387"/>
                      <a:pt x="56" y="387"/>
                    </a:cubicBezTo>
                    <a:cubicBezTo>
                      <a:pt x="58" y="392"/>
                      <a:pt x="58" y="392"/>
                      <a:pt x="58" y="392"/>
                    </a:cubicBezTo>
                    <a:cubicBezTo>
                      <a:pt x="60" y="394"/>
                      <a:pt x="60" y="394"/>
                      <a:pt x="60" y="394"/>
                    </a:cubicBezTo>
                    <a:cubicBezTo>
                      <a:pt x="60" y="394"/>
                      <a:pt x="60" y="394"/>
                      <a:pt x="60" y="394"/>
                    </a:cubicBezTo>
                    <a:cubicBezTo>
                      <a:pt x="60" y="394"/>
                      <a:pt x="60" y="394"/>
                      <a:pt x="60" y="394"/>
                    </a:cubicBezTo>
                    <a:cubicBezTo>
                      <a:pt x="59" y="401"/>
                      <a:pt x="59" y="401"/>
                      <a:pt x="59" y="401"/>
                    </a:cubicBezTo>
                    <a:cubicBezTo>
                      <a:pt x="60" y="406"/>
                      <a:pt x="60" y="406"/>
                      <a:pt x="60" y="406"/>
                    </a:cubicBezTo>
                    <a:cubicBezTo>
                      <a:pt x="58" y="412"/>
                      <a:pt x="58" y="412"/>
                      <a:pt x="58" y="412"/>
                    </a:cubicBezTo>
                    <a:cubicBezTo>
                      <a:pt x="57" y="417"/>
                      <a:pt x="57" y="417"/>
                      <a:pt x="57" y="417"/>
                    </a:cubicBezTo>
                    <a:cubicBezTo>
                      <a:pt x="54" y="421"/>
                      <a:pt x="54" y="421"/>
                      <a:pt x="54" y="421"/>
                    </a:cubicBezTo>
                    <a:cubicBezTo>
                      <a:pt x="57" y="426"/>
                      <a:pt x="57" y="426"/>
                      <a:pt x="57" y="426"/>
                    </a:cubicBezTo>
                    <a:cubicBezTo>
                      <a:pt x="59" y="427"/>
                      <a:pt x="59" y="427"/>
                      <a:pt x="59" y="427"/>
                    </a:cubicBezTo>
                    <a:cubicBezTo>
                      <a:pt x="59" y="434"/>
                      <a:pt x="59" y="434"/>
                      <a:pt x="59" y="434"/>
                    </a:cubicBezTo>
                    <a:cubicBezTo>
                      <a:pt x="59" y="438"/>
                      <a:pt x="59" y="438"/>
                      <a:pt x="59" y="438"/>
                    </a:cubicBezTo>
                    <a:cubicBezTo>
                      <a:pt x="64" y="438"/>
                      <a:pt x="64" y="438"/>
                      <a:pt x="64" y="438"/>
                    </a:cubicBezTo>
                    <a:cubicBezTo>
                      <a:pt x="69" y="438"/>
                      <a:pt x="69" y="438"/>
                      <a:pt x="69" y="438"/>
                    </a:cubicBezTo>
                    <a:cubicBezTo>
                      <a:pt x="70" y="438"/>
                      <a:pt x="70" y="438"/>
                      <a:pt x="70" y="438"/>
                    </a:cubicBezTo>
                    <a:cubicBezTo>
                      <a:pt x="72" y="438"/>
                      <a:pt x="72" y="438"/>
                      <a:pt x="72" y="438"/>
                    </a:cubicBezTo>
                    <a:cubicBezTo>
                      <a:pt x="75" y="440"/>
                      <a:pt x="75" y="440"/>
                      <a:pt x="75" y="440"/>
                    </a:cubicBezTo>
                    <a:cubicBezTo>
                      <a:pt x="76" y="444"/>
                      <a:pt x="76" y="444"/>
                      <a:pt x="76" y="444"/>
                    </a:cubicBezTo>
                    <a:cubicBezTo>
                      <a:pt x="80" y="446"/>
                      <a:pt x="80" y="446"/>
                      <a:pt x="80" y="446"/>
                    </a:cubicBezTo>
                    <a:cubicBezTo>
                      <a:pt x="83" y="445"/>
                      <a:pt x="83" y="445"/>
                      <a:pt x="83" y="445"/>
                    </a:cubicBezTo>
                    <a:cubicBezTo>
                      <a:pt x="88" y="443"/>
                      <a:pt x="88" y="443"/>
                      <a:pt x="88" y="443"/>
                    </a:cubicBezTo>
                    <a:cubicBezTo>
                      <a:pt x="93" y="442"/>
                      <a:pt x="93" y="442"/>
                      <a:pt x="93" y="442"/>
                    </a:cubicBezTo>
                    <a:cubicBezTo>
                      <a:pt x="100" y="442"/>
                      <a:pt x="100" y="442"/>
                      <a:pt x="100" y="442"/>
                    </a:cubicBezTo>
                    <a:cubicBezTo>
                      <a:pt x="107" y="439"/>
                      <a:pt x="107" y="439"/>
                      <a:pt x="107" y="439"/>
                    </a:cubicBezTo>
                    <a:cubicBezTo>
                      <a:pt x="109" y="434"/>
                      <a:pt x="109" y="434"/>
                      <a:pt x="109" y="434"/>
                    </a:cubicBezTo>
                    <a:cubicBezTo>
                      <a:pt x="114" y="434"/>
                      <a:pt x="114" y="434"/>
                      <a:pt x="114" y="434"/>
                    </a:cubicBezTo>
                    <a:cubicBezTo>
                      <a:pt x="117" y="428"/>
                      <a:pt x="117" y="428"/>
                      <a:pt x="117" y="428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18" y="421"/>
                      <a:pt x="118" y="421"/>
                      <a:pt x="118" y="421"/>
                    </a:cubicBezTo>
                    <a:cubicBezTo>
                      <a:pt x="119" y="416"/>
                      <a:pt x="119" y="416"/>
                      <a:pt x="119" y="416"/>
                    </a:cubicBezTo>
                    <a:cubicBezTo>
                      <a:pt x="121" y="413"/>
                      <a:pt x="121" y="413"/>
                      <a:pt x="121" y="413"/>
                    </a:cubicBezTo>
                    <a:cubicBezTo>
                      <a:pt x="126" y="408"/>
                      <a:pt x="126" y="408"/>
                      <a:pt x="126" y="408"/>
                    </a:cubicBezTo>
                    <a:cubicBezTo>
                      <a:pt x="128" y="403"/>
                      <a:pt x="128" y="403"/>
                      <a:pt x="128" y="403"/>
                    </a:cubicBezTo>
                    <a:cubicBezTo>
                      <a:pt x="134" y="403"/>
                      <a:pt x="134" y="403"/>
                      <a:pt x="134" y="403"/>
                    </a:cubicBezTo>
                    <a:cubicBezTo>
                      <a:pt x="138" y="401"/>
                      <a:pt x="138" y="401"/>
                      <a:pt x="138" y="401"/>
                    </a:cubicBezTo>
                    <a:cubicBezTo>
                      <a:pt x="141" y="399"/>
                      <a:pt x="141" y="399"/>
                      <a:pt x="141" y="399"/>
                    </a:cubicBezTo>
                    <a:cubicBezTo>
                      <a:pt x="142" y="394"/>
                      <a:pt x="142" y="394"/>
                      <a:pt x="142" y="394"/>
                    </a:cubicBezTo>
                    <a:cubicBezTo>
                      <a:pt x="141" y="393"/>
                      <a:pt x="141" y="393"/>
                      <a:pt x="141" y="393"/>
                    </a:cubicBezTo>
                    <a:cubicBezTo>
                      <a:pt x="141" y="393"/>
                      <a:pt x="141" y="393"/>
                      <a:pt x="141" y="393"/>
                    </a:cubicBezTo>
                    <a:cubicBezTo>
                      <a:pt x="141" y="388"/>
                      <a:pt x="141" y="388"/>
                      <a:pt x="141" y="388"/>
                    </a:cubicBezTo>
                    <a:cubicBezTo>
                      <a:pt x="144" y="385"/>
                      <a:pt x="144" y="385"/>
                      <a:pt x="144" y="385"/>
                    </a:cubicBezTo>
                    <a:cubicBezTo>
                      <a:pt x="148" y="383"/>
                      <a:pt x="148" y="383"/>
                      <a:pt x="148" y="383"/>
                    </a:cubicBezTo>
                    <a:cubicBezTo>
                      <a:pt x="153" y="384"/>
                      <a:pt x="153" y="384"/>
                      <a:pt x="153" y="384"/>
                    </a:cubicBezTo>
                    <a:cubicBezTo>
                      <a:pt x="158" y="385"/>
                      <a:pt x="158" y="385"/>
                      <a:pt x="158" y="385"/>
                    </a:cubicBezTo>
                    <a:cubicBezTo>
                      <a:pt x="163" y="388"/>
                      <a:pt x="163" y="388"/>
                      <a:pt x="163" y="388"/>
                    </a:cubicBezTo>
                    <a:cubicBezTo>
                      <a:pt x="167" y="386"/>
                      <a:pt x="167" y="386"/>
                      <a:pt x="167" y="386"/>
                    </a:cubicBezTo>
                    <a:cubicBezTo>
                      <a:pt x="169" y="383"/>
                      <a:pt x="169" y="383"/>
                      <a:pt x="169" y="383"/>
                    </a:cubicBezTo>
                    <a:cubicBezTo>
                      <a:pt x="173" y="382"/>
                      <a:pt x="173" y="382"/>
                      <a:pt x="173" y="382"/>
                    </a:cubicBezTo>
                    <a:cubicBezTo>
                      <a:pt x="173" y="381"/>
                      <a:pt x="173" y="381"/>
                      <a:pt x="173" y="381"/>
                    </a:cubicBezTo>
                    <a:cubicBezTo>
                      <a:pt x="173" y="381"/>
                      <a:pt x="173" y="381"/>
                      <a:pt x="173" y="381"/>
                    </a:cubicBezTo>
                    <a:cubicBezTo>
                      <a:pt x="173" y="381"/>
                      <a:pt x="173" y="381"/>
                      <a:pt x="173" y="381"/>
                    </a:cubicBezTo>
                    <a:cubicBezTo>
                      <a:pt x="176" y="381"/>
                      <a:pt x="176" y="381"/>
                      <a:pt x="176" y="381"/>
                    </a:cubicBezTo>
                    <a:cubicBezTo>
                      <a:pt x="177" y="378"/>
                      <a:pt x="177" y="378"/>
                      <a:pt x="177" y="378"/>
                    </a:cubicBezTo>
                    <a:cubicBezTo>
                      <a:pt x="180" y="375"/>
                      <a:pt x="180" y="375"/>
                      <a:pt x="180" y="375"/>
                    </a:cubicBezTo>
                    <a:cubicBezTo>
                      <a:pt x="186" y="377"/>
                      <a:pt x="186" y="377"/>
                      <a:pt x="186" y="377"/>
                    </a:cubicBezTo>
                    <a:cubicBezTo>
                      <a:pt x="191" y="379"/>
                      <a:pt x="191" y="379"/>
                      <a:pt x="191" y="379"/>
                    </a:cubicBezTo>
                    <a:cubicBezTo>
                      <a:pt x="192" y="382"/>
                      <a:pt x="192" y="382"/>
                      <a:pt x="192" y="382"/>
                    </a:cubicBezTo>
                    <a:cubicBezTo>
                      <a:pt x="193" y="390"/>
                      <a:pt x="193" y="390"/>
                      <a:pt x="193" y="390"/>
                    </a:cubicBezTo>
                    <a:cubicBezTo>
                      <a:pt x="201" y="393"/>
                      <a:pt x="201" y="393"/>
                      <a:pt x="201" y="393"/>
                    </a:cubicBezTo>
                    <a:cubicBezTo>
                      <a:pt x="205" y="395"/>
                      <a:pt x="205" y="395"/>
                      <a:pt x="205" y="395"/>
                    </a:cubicBezTo>
                    <a:cubicBezTo>
                      <a:pt x="210" y="402"/>
                      <a:pt x="210" y="402"/>
                      <a:pt x="210" y="402"/>
                    </a:cubicBezTo>
                    <a:cubicBezTo>
                      <a:pt x="216" y="402"/>
                      <a:pt x="216" y="402"/>
                      <a:pt x="216" y="402"/>
                    </a:cubicBezTo>
                    <a:cubicBezTo>
                      <a:pt x="221" y="408"/>
                      <a:pt x="221" y="408"/>
                      <a:pt x="221" y="408"/>
                    </a:cubicBezTo>
                    <a:cubicBezTo>
                      <a:pt x="225" y="408"/>
                      <a:pt x="225" y="408"/>
                      <a:pt x="225" y="408"/>
                    </a:cubicBezTo>
                    <a:cubicBezTo>
                      <a:pt x="226" y="411"/>
                      <a:pt x="226" y="411"/>
                      <a:pt x="226" y="411"/>
                    </a:cubicBezTo>
                    <a:cubicBezTo>
                      <a:pt x="231" y="413"/>
                      <a:pt x="231" y="413"/>
                      <a:pt x="231" y="413"/>
                    </a:cubicBezTo>
                    <a:cubicBezTo>
                      <a:pt x="233" y="418"/>
                      <a:pt x="233" y="418"/>
                      <a:pt x="233" y="418"/>
                    </a:cubicBezTo>
                    <a:cubicBezTo>
                      <a:pt x="231" y="425"/>
                      <a:pt x="231" y="425"/>
                      <a:pt x="231" y="425"/>
                    </a:cubicBezTo>
                    <a:cubicBezTo>
                      <a:pt x="230" y="428"/>
                      <a:pt x="230" y="428"/>
                      <a:pt x="230" y="428"/>
                    </a:cubicBezTo>
                    <a:cubicBezTo>
                      <a:pt x="232" y="431"/>
                      <a:pt x="232" y="431"/>
                      <a:pt x="232" y="431"/>
                    </a:cubicBezTo>
                    <a:cubicBezTo>
                      <a:pt x="235" y="429"/>
                      <a:pt x="235" y="429"/>
                      <a:pt x="235" y="429"/>
                    </a:cubicBezTo>
                    <a:cubicBezTo>
                      <a:pt x="237" y="426"/>
                      <a:pt x="237" y="426"/>
                      <a:pt x="237" y="426"/>
                    </a:cubicBezTo>
                    <a:cubicBezTo>
                      <a:pt x="238" y="423"/>
                      <a:pt x="238" y="423"/>
                      <a:pt x="238" y="423"/>
                    </a:cubicBezTo>
                    <a:cubicBezTo>
                      <a:pt x="242" y="422"/>
                      <a:pt x="242" y="422"/>
                      <a:pt x="242" y="422"/>
                    </a:cubicBezTo>
                    <a:cubicBezTo>
                      <a:pt x="241" y="420"/>
                      <a:pt x="241" y="420"/>
                      <a:pt x="241" y="420"/>
                    </a:cubicBezTo>
                    <a:cubicBezTo>
                      <a:pt x="239" y="418"/>
                      <a:pt x="239" y="418"/>
                      <a:pt x="239" y="418"/>
                    </a:cubicBezTo>
                    <a:cubicBezTo>
                      <a:pt x="236" y="415"/>
                      <a:pt x="236" y="415"/>
                      <a:pt x="236" y="415"/>
                    </a:cubicBezTo>
                    <a:cubicBezTo>
                      <a:pt x="238" y="411"/>
                      <a:pt x="238" y="411"/>
                      <a:pt x="238" y="411"/>
                    </a:cubicBezTo>
                    <a:cubicBezTo>
                      <a:pt x="242" y="410"/>
                      <a:pt x="242" y="410"/>
                      <a:pt x="242" y="410"/>
                    </a:cubicBezTo>
                    <a:cubicBezTo>
                      <a:pt x="245" y="413"/>
                      <a:pt x="245" y="413"/>
                      <a:pt x="245" y="413"/>
                    </a:cubicBezTo>
                    <a:cubicBezTo>
                      <a:pt x="248" y="416"/>
                      <a:pt x="248" y="416"/>
                      <a:pt x="248" y="416"/>
                    </a:cubicBezTo>
                    <a:cubicBezTo>
                      <a:pt x="251" y="414"/>
                      <a:pt x="251" y="414"/>
                      <a:pt x="251" y="414"/>
                    </a:cubicBezTo>
                    <a:cubicBezTo>
                      <a:pt x="249" y="411"/>
                      <a:pt x="249" y="411"/>
                      <a:pt x="249" y="411"/>
                    </a:cubicBezTo>
                    <a:cubicBezTo>
                      <a:pt x="245" y="408"/>
                      <a:pt x="245" y="408"/>
                      <a:pt x="245" y="408"/>
                    </a:cubicBezTo>
                    <a:cubicBezTo>
                      <a:pt x="239" y="405"/>
                      <a:pt x="239" y="405"/>
                      <a:pt x="239" y="405"/>
                    </a:cubicBezTo>
                    <a:cubicBezTo>
                      <a:pt x="235" y="403"/>
                      <a:pt x="235" y="403"/>
                      <a:pt x="235" y="403"/>
                    </a:cubicBezTo>
                    <a:cubicBezTo>
                      <a:pt x="232" y="400"/>
                      <a:pt x="232" y="400"/>
                      <a:pt x="232" y="400"/>
                    </a:cubicBezTo>
                    <a:cubicBezTo>
                      <a:pt x="234" y="399"/>
                      <a:pt x="234" y="399"/>
                      <a:pt x="234" y="399"/>
                    </a:cubicBezTo>
                    <a:cubicBezTo>
                      <a:pt x="232" y="398"/>
                      <a:pt x="232" y="398"/>
                      <a:pt x="232" y="398"/>
                    </a:cubicBezTo>
                    <a:cubicBezTo>
                      <a:pt x="225" y="398"/>
                      <a:pt x="225" y="398"/>
                      <a:pt x="225" y="398"/>
                    </a:cubicBezTo>
                    <a:cubicBezTo>
                      <a:pt x="221" y="394"/>
                      <a:pt x="221" y="394"/>
                      <a:pt x="221" y="394"/>
                    </a:cubicBezTo>
                    <a:cubicBezTo>
                      <a:pt x="218" y="390"/>
                      <a:pt x="218" y="390"/>
                      <a:pt x="218" y="390"/>
                    </a:cubicBezTo>
                    <a:cubicBezTo>
                      <a:pt x="217" y="384"/>
                      <a:pt x="217" y="384"/>
                      <a:pt x="217" y="384"/>
                    </a:cubicBezTo>
                    <a:cubicBezTo>
                      <a:pt x="213" y="381"/>
                      <a:pt x="213" y="381"/>
                      <a:pt x="213" y="381"/>
                    </a:cubicBezTo>
                    <a:cubicBezTo>
                      <a:pt x="208" y="379"/>
                      <a:pt x="208" y="379"/>
                      <a:pt x="208" y="379"/>
                    </a:cubicBezTo>
                    <a:cubicBezTo>
                      <a:pt x="205" y="375"/>
                      <a:pt x="205" y="375"/>
                      <a:pt x="205" y="375"/>
                    </a:cubicBezTo>
                    <a:cubicBezTo>
                      <a:pt x="205" y="371"/>
                      <a:pt x="205" y="371"/>
                      <a:pt x="205" y="371"/>
                    </a:cubicBezTo>
                    <a:cubicBezTo>
                      <a:pt x="205" y="366"/>
                      <a:pt x="205" y="366"/>
                      <a:pt x="205" y="366"/>
                    </a:cubicBezTo>
                    <a:cubicBezTo>
                      <a:pt x="210" y="363"/>
                      <a:pt x="210" y="363"/>
                      <a:pt x="210" y="363"/>
                    </a:cubicBezTo>
                    <a:cubicBezTo>
                      <a:pt x="213" y="363"/>
                      <a:pt x="213" y="363"/>
                      <a:pt x="213" y="363"/>
                    </a:cubicBezTo>
                    <a:cubicBezTo>
                      <a:pt x="217" y="364"/>
                      <a:pt x="217" y="364"/>
                      <a:pt x="217" y="364"/>
                    </a:cubicBezTo>
                    <a:cubicBezTo>
                      <a:pt x="222" y="365"/>
                      <a:pt x="222" y="365"/>
                      <a:pt x="222" y="365"/>
                    </a:cubicBezTo>
                    <a:cubicBezTo>
                      <a:pt x="222" y="365"/>
                      <a:pt x="222" y="365"/>
                      <a:pt x="222" y="365"/>
                    </a:cubicBezTo>
                    <a:cubicBezTo>
                      <a:pt x="219" y="365"/>
                      <a:pt x="219" y="365"/>
                      <a:pt x="219" y="365"/>
                    </a:cubicBezTo>
                    <a:cubicBezTo>
                      <a:pt x="218" y="365"/>
                      <a:pt x="218" y="365"/>
                      <a:pt x="218" y="365"/>
                    </a:cubicBezTo>
                    <a:cubicBezTo>
                      <a:pt x="216" y="366"/>
                      <a:pt x="216" y="366"/>
                      <a:pt x="216" y="366"/>
                    </a:cubicBezTo>
                    <a:cubicBezTo>
                      <a:pt x="216" y="370"/>
                      <a:pt x="216" y="370"/>
                      <a:pt x="216" y="370"/>
                    </a:cubicBezTo>
                    <a:cubicBezTo>
                      <a:pt x="219" y="372"/>
                      <a:pt x="219" y="372"/>
                      <a:pt x="219" y="372"/>
                    </a:cubicBezTo>
                    <a:cubicBezTo>
                      <a:pt x="223" y="370"/>
                      <a:pt x="223" y="370"/>
                      <a:pt x="223" y="370"/>
                    </a:cubicBezTo>
                    <a:cubicBezTo>
                      <a:pt x="226" y="370"/>
                      <a:pt x="226" y="370"/>
                      <a:pt x="226" y="370"/>
                    </a:cubicBezTo>
                    <a:cubicBezTo>
                      <a:pt x="226" y="373"/>
                      <a:pt x="226" y="373"/>
                      <a:pt x="226" y="373"/>
                    </a:cubicBezTo>
                    <a:cubicBezTo>
                      <a:pt x="228" y="377"/>
                      <a:pt x="228" y="377"/>
                      <a:pt x="228" y="377"/>
                    </a:cubicBezTo>
                    <a:cubicBezTo>
                      <a:pt x="232" y="381"/>
                      <a:pt x="232" y="381"/>
                      <a:pt x="232" y="381"/>
                    </a:cubicBezTo>
                    <a:cubicBezTo>
                      <a:pt x="237" y="384"/>
                      <a:pt x="237" y="384"/>
                      <a:pt x="237" y="384"/>
                    </a:cubicBezTo>
                    <a:cubicBezTo>
                      <a:pt x="242" y="389"/>
                      <a:pt x="242" y="389"/>
                      <a:pt x="242" y="389"/>
                    </a:cubicBezTo>
                    <a:cubicBezTo>
                      <a:pt x="243" y="386"/>
                      <a:pt x="243" y="386"/>
                      <a:pt x="243" y="386"/>
                    </a:cubicBezTo>
                    <a:cubicBezTo>
                      <a:pt x="246" y="389"/>
                      <a:pt x="246" y="389"/>
                      <a:pt x="246" y="389"/>
                    </a:cubicBezTo>
                    <a:cubicBezTo>
                      <a:pt x="250" y="392"/>
                      <a:pt x="250" y="392"/>
                      <a:pt x="250" y="392"/>
                    </a:cubicBezTo>
                    <a:cubicBezTo>
                      <a:pt x="250" y="389"/>
                      <a:pt x="250" y="389"/>
                      <a:pt x="250" y="389"/>
                    </a:cubicBezTo>
                    <a:cubicBezTo>
                      <a:pt x="251" y="389"/>
                      <a:pt x="251" y="389"/>
                      <a:pt x="251" y="389"/>
                    </a:cubicBezTo>
                    <a:cubicBezTo>
                      <a:pt x="250" y="391"/>
                      <a:pt x="250" y="391"/>
                      <a:pt x="250" y="391"/>
                    </a:cubicBezTo>
                    <a:cubicBezTo>
                      <a:pt x="253" y="393"/>
                      <a:pt x="253" y="393"/>
                      <a:pt x="253" y="393"/>
                    </a:cubicBezTo>
                    <a:cubicBezTo>
                      <a:pt x="256" y="396"/>
                      <a:pt x="256" y="396"/>
                      <a:pt x="256" y="396"/>
                    </a:cubicBezTo>
                    <a:cubicBezTo>
                      <a:pt x="257" y="393"/>
                      <a:pt x="257" y="393"/>
                      <a:pt x="257" y="393"/>
                    </a:cubicBezTo>
                    <a:cubicBezTo>
                      <a:pt x="257" y="393"/>
                      <a:pt x="257" y="393"/>
                      <a:pt x="257" y="393"/>
                    </a:cubicBezTo>
                    <a:cubicBezTo>
                      <a:pt x="256" y="397"/>
                      <a:pt x="256" y="397"/>
                      <a:pt x="256" y="397"/>
                    </a:cubicBezTo>
                    <a:cubicBezTo>
                      <a:pt x="257" y="400"/>
                      <a:pt x="257" y="400"/>
                      <a:pt x="257" y="400"/>
                    </a:cubicBezTo>
                    <a:cubicBezTo>
                      <a:pt x="258" y="404"/>
                      <a:pt x="258" y="404"/>
                      <a:pt x="258" y="404"/>
                    </a:cubicBezTo>
                    <a:cubicBezTo>
                      <a:pt x="257" y="410"/>
                      <a:pt x="257" y="410"/>
                      <a:pt x="257" y="410"/>
                    </a:cubicBezTo>
                    <a:cubicBezTo>
                      <a:pt x="261" y="417"/>
                      <a:pt x="261" y="417"/>
                      <a:pt x="261" y="417"/>
                    </a:cubicBezTo>
                    <a:cubicBezTo>
                      <a:pt x="262" y="416"/>
                      <a:pt x="262" y="416"/>
                      <a:pt x="262" y="416"/>
                    </a:cubicBezTo>
                    <a:cubicBezTo>
                      <a:pt x="262" y="417"/>
                      <a:pt x="262" y="417"/>
                      <a:pt x="262" y="417"/>
                    </a:cubicBezTo>
                    <a:cubicBezTo>
                      <a:pt x="263" y="419"/>
                      <a:pt x="263" y="419"/>
                      <a:pt x="263" y="419"/>
                    </a:cubicBezTo>
                    <a:cubicBezTo>
                      <a:pt x="266" y="421"/>
                      <a:pt x="266" y="421"/>
                      <a:pt x="266" y="421"/>
                    </a:cubicBezTo>
                    <a:cubicBezTo>
                      <a:pt x="269" y="421"/>
                      <a:pt x="269" y="421"/>
                      <a:pt x="269" y="421"/>
                    </a:cubicBezTo>
                    <a:cubicBezTo>
                      <a:pt x="270" y="422"/>
                      <a:pt x="270" y="422"/>
                      <a:pt x="270" y="422"/>
                    </a:cubicBezTo>
                    <a:cubicBezTo>
                      <a:pt x="268" y="423"/>
                      <a:pt x="268" y="423"/>
                      <a:pt x="268" y="423"/>
                    </a:cubicBezTo>
                    <a:cubicBezTo>
                      <a:pt x="268" y="426"/>
                      <a:pt x="268" y="426"/>
                      <a:pt x="268" y="426"/>
                    </a:cubicBezTo>
                    <a:cubicBezTo>
                      <a:pt x="269" y="427"/>
                      <a:pt x="269" y="427"/>
                      <a:pt x="269" y="427"/>
                    </a:cubicBezTo>
                    <a:cubicBezTo>
                      <a:pt x="273" y="426"/>
                      <a:pt x="273" y="426"/>
                      <a:pt x="273" y="426"/>
                    </a:cubicBezTo>
                    <a:cubicBezTo>
                      <a:pt x="276" y="427"/>
                      <a:pt x="276" y="427"/>
                      <a:pt x="276" y="427"/>
                    </a:cubicBezTo>
                    <a:cubicBezTo>
                      <a:pt x="280" y="428"/>
                      <a:pt x="280" y="428"/>
                      <a:pt x="280" y="428"/>
                    </a:cubicBezTo>
                    <a:cubicBezTo>
                      <a:pt x="282" y="429"/>
                      <a:pt x="282" y="429"/>
                      <a:pt x="282" y="429"/>
                    </a:cubicBezTo>
                    <a:cubicBezTo>
                      <a:pt x="281" y="431"/>
                      <a:pt x="281" y="431"/>
                      <a:pt x="281" y="431"/>
                    </a:cubicBezTo>
                    <a:cubicBezTo>
                      <a:pt x="278" y="431"/>
                      <a:pt x="278" y="431"/>
                      <a:pt x="278" y="431"/>
                    </a:cubicBezTo>
                    <a:cubicBezTo>
                      <a:pt x="275" y="430"/>
                      <a:pt x="275" y="430"/>
                      <a:pt x="275" y="430"/>
                    </a:cubicBezTo>
                    <a:cubicBezTo>
                      <a:pt x="272" y="430"/>
                      <a:pt x="272" y="430"/>
                      <a:pt x="272" y="430"/>
                    </a:cubicBezTo>
                    <a:cubicBezTo>
                      <a:pt x="270" y="432"/>
                      <a:pt x="270" y="432"/>
                      <a:pt x="270" y="432"/>
                    </a:cubicBezTo>
                    <a:cubicBezTo>
                      <a:pt x="270" y="435"/>
                      <a:pt x="270" y="435"/>
                      <a:pt x="270" y="435"/>
                    </a:cubicBezTo>
                    <a:cubicBezTo>
                      <a:pt x="273" y="437"/>
                      <a:pt x="273" y="437"/>
                      <a:pt x="273" y="437"/>
                    </a:cubicBezTo>
                    <a:cubicBezTo>
                      <a:pt x="273" y="440"/>
                      <a:pt x="273" y="440"/>
                      <a:pt x="273" y="440"/>
                    </a:cubicBezTo>
                    <a:cubicBezTo>
                      <a:pt x="274" y="442"/>
                      <a:pt x="274" y="442"/>
                      <a:pt x="274" y="442"/>
                    </a:cubicBezTo>
                    <a:cubicBezTo>
                      <a:pt x="276" y="439"/>
                      <a:pt x="276" y="439"/>
                      <a:pt x="276" y="439"/>
                    </a:cubicBezTo>
                    <a:cubicBezTo>
                      <a:pt x="277" y="441"/>
                      <a:pt x="277" y="441"/>
                      <a:pt x="277" y="441"/>
                    </a:cubicBezTo>
                    <a:cubicBezTo>
                      <a:pt x="277" y="444"/>
                      <a:pt x="277" y="444"/>
                      <a:pt x="277" y="444"/>
                    </a:cubicBezTo>
                    <a:cubicBezTo>
                      <a:pt x="280" y="443"/>
                      <a:pt x="280" y="443"/>
                      <a:pt x="280" y="443"/>
                    </a:cubicBezTo>
                    <a:cubicBezTo>
                      <a:pt x="280" y="442"/>
                      <a:pt x="280" y="442"/>
                      <a:pt x="280" y="442"/>
                    </a:cubicBezTo>
                    <a:cubicBezTo>
                      <a:pt x="282" y="444"/>
                      <a:pt x="282" y="444"/>
                      <a:pt x="282" y="444"/>
                    </a:cubicBezTo>
                    <a:cubicBezTo>
                      <a:pt x="283" y="443"/>
                      <a:pt x="283" y="443"/>
                      <a:pt x="283" y="443"/>
                    </a:cubicBezTo>
                    <a:cubicBezTo>
                      <a:pt x="283" y="441"/>
                      <a:pt x="283" y="441"/>
                      <a:pt x="283" y="441"/>
                    </a:cubicBezTo>
                    <a:cubicBezTo>
                      <a:pt x="281" y="439"/>
                      <a:pt x="281" y="439"/>
                      <a:pt x="281" y="439"/>
                    </a:cubicBezTo>
                    <a:cubicBezTo>
                      <a:pt x="279" y="436"/>
                      <a:pt x="279" y="436"/>
                      <a:pt x="279" y="436"/>
                    </a:cubicBez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2" y="434"/>
                      <a:pt x="282" y="434"/>
                      <a:pt x="282" y="434"/>
                    </a:cubicBezTo>
                    <a:cubicBezTo>
                      <a:pt x="284" y="433"/>
                      <a:pt x="284" y="433"/>
                      <a:pt x="284" y="433"/>
                    </a:cubicBezTo>
                    <a:cubicBezTo>
                      <a:pt x="283" y="432"/>
                      <a:pt x="283" y="432"/>
                      <a:pt x="283" y="432"/>
                    </a:cubicBezTo>
                    <a:cubicBezTo>
                      <a:pt x="283" y="429"/>
                      <a:pt x="283" y="429"/>
                      <a:pt x="283" y="429"/>
                    </a:cubicBezTo>
                    <a:cubicBezTo>
                      <a:pt x="284" y="431"/>
                      <a:pt x="284" y="431"/>
                      <a:pt x="284" y="431"/>
                    </a:cubicBezTo>
                    <a:cubicBezTo>
                      <a:pt x="287" y="432"/>
                      <a:pt x="287" y="432"/>
                      <a:pt x="287" y="432"/>
                    </a:cubicBezTo>
                    <a:cubicBezTo>
                      <a:pt x="290" y="430"/>
                      <a:pt x="290" y="430"/>
                      <a:pt x="290" y="430"/>
                    </a:cubicBezTo>
                    <a:cubicBezTo>
                      <a:pt x="289" y="427"/>
                      <a:pt x="289" y="427"/>
                      <a:pt x="289" y="427"/>
                    </a:cubicBezTo>
                    <a:cubicBezTo>
                      <a:pt x="287" y="425"/>
                      <a:pt x="287" y="425"/>
                      <a:pt x="287" y="425"/>
                    </a:cubicBezTo>
                    <a:cubicBezTo>
                      <a:pt x="284" y="424"/>
                      <a:pt x="284" y="424"/>
                      <a:pt x="284" y="424"/>
                    </a:cubicBezTo>
                    <a:cubicBezTo>
                      <a:pt x="282" y="423"/>
                      <a:pt x="282" y="423"/>
                      <a:pt x="282" y="423"/>
                    </a:cubicBezTo>
                    <a:cubicBezTo>
                      <a:pt x="281" y="420"/>
                      <a:pt x="281" y="420"/>
                      <a:pt x="281" y="420"/>
                    </a:cubicBezTo>
                    <a:cubicBezTo>
                      <a:pt x="281" y="418"/>
                      <a:pt x="281" y="418"/>
                      <a:pt x="281" y="418"/>
                    </a:cubicBezTo>
                    <a:cubicBezTo>
                      <a:pt x="278" y="414"/>
                      <a:pt x="278" y="414"/>
                      <a:pt x="278" y="414"/>
                    </a:cubicBezTo>
                    <a:cubicBezTo>
                      <a:pt x="277" y="413"/>
                      <a:pt x="277" y="413"/>
                      <a:pt x="277" y="413"/>
                    </a:cubicBezTo>
                    <a:cubicBezTo>
                      <a:pt x="278" y="410"/>
                      <a:pt x="278" y="410"/>
                      <a:pt x="278" y="410"/>
                    </a:cubicBezTo>
                    <a:cubicBezTo>
                      <a:pt x="281" y="409"/>
                      <a:pt x="281" y="409"/>
                      <a:pt x="281" y="409"/>
                    </a:cubicBezTo>
                    <a:cubicBezTo>
                      <a:pt x="283" y="412"/>
                      <a:pt x="283" y="412"/>
                      <a:pt x="283" y="412"/>
                    </a:cubicBezTo>
                    <a:cubicBezTo>
                      <a:pt x="286" y="413"/>
                      <a:pt x="286" y="413"/>
                      <a:pt x="286" y="413"/>
                    </a:cubicBezTo>
                    <a:cubicBezTo>
                      <a:pt x="287" y="412"/>
                      <a:pt x="287" y="412"/>
                      <a:pt x="287" y="412"/>
                    </a:cubicBezTo>
                    <a:cubicBezTo>
                      <a:pt x="288" y="410"/>
                      <a:pt x="288" y="410"/>
                      <a:pt x="288" y="410"/>
                    </a:cubicBezTo>
                    <a:cubicBezTo>
                      <a:pt x="287" y="407"/>
                      <a:pt x="287" y="407"/>
                      <a:pt x="287" y="407"/>
                    </a:cubicBezTo>
                    <a:cubicBezTo>
                      <a:pt x="290" y="407"/>
                      <a:pt x="290" y="407"/>
                      <a:pt x="290" y="407"/>
                    </a:cubicBezTo>
                    <a:cubicBezTo>
                      <a:pt x="292" y="406"/>
                      <a:pt x="292" y="406"/>
                      <a:pt x="292" y="406"/>
                    </a:cubicBezTo>
                    <a:cubicBezTo>
                      <a:pt x="296" y="406"/>
                      <a:pt x="296" y="406"/>
                      <a:pt x="296" y="406"/>
                    </a:cubicBezTo>
                    <a:cubicBezTo>
                      <a:pt x="298" y="406"/>
                      <a:pt x="298" y="406"/>
                      <a:pt x="298" y="406"/>
                    </a:cubicBezTo>
                    <a:cubicBezTo>
                      <a:pt x="301" y="406"/>
                      <a:pt x="301" y="406"/>
                      <a:pt x="301" y="406"/>
                    </a:cubicBezTo>
                    <a:cubicBezTo>
                      <a:pt x="303" y="405"/>
                      <a:pt x="303" y="405"/>
                      <a:pt x="303" y="405"/>
                    </a:cubicBezTo>
                    <a:cubicBezTo>
                      <a:pt x="303" y="405"/>
                      <a:pt x="303" y="405"/>
                      <a:pt x="303" y="405"/>
                    </a:cubicBezTo>
                    <a:cubicBezTo>
                      <a:pt x="304" y="408"/>
                      <a:pt x="304" y="408"/>
                      <a:pt x="304" y="408"/>
                    </a:cubicBezTo>
                    <a:cubicBezTo>
                      <a:pt x="307" y="408"/>
                      <a:pt x="307" y="408"/>
                      <a:pt x="307" y="408"/>
                    </a:cubicBezTo>
                    <a:cubicBezTo>
                      <a:pt x="305" y="410"/>
                      <a:pt x="305" y="410"/>
                      <a:pt x="305" y="410"/>
                    </a:cubicBezTo>
                    <a:cubicBezTo>
                      <a:pt x="309" y="409"/>
                      <a:pt x="309" y="409"/>
                      <a:pt x="309" y="409"/>
                    </a:cubicBezTo>
                    <a:cubicBezTo>
                      <a:pt x="314" y="405"/>
                      <a:pt x="314" y="405"/>
                      <a:pt x="314" y="405"/>
                    </a:cubicBezTo>
                    <a:cubicBezTo>
                      <a:pt x="318" y="403"/>
                      <a:pt x="318" y="403"/>
                      <a:pt x="318" y="403"/>
                    </a:cubicBezTo>
                    <a:cubicBezTo>
                      <a:pt x="321" y="404"/>
                      <a:pt x="321" y="404"/>
                      <a:pt x="321" y="404"/>
                    </a:cubicBezTo>
                    <a:cubicBezTo>
                      <a:pt x="319" y="402"/>
                      <a:pt x="319" y="402"/>
                      <a:pt x="319" y="402"/>
                    </a:cubicBezTo>
                    <a:cubicBezTo>
                      <a:pt x="317" y="401"/>
                      <a:pt x="317" y="401"/>
                      <a:pt x="317" y="401"/>
                    </a:cubicBezTo>
                    <a:cubicBezTo>
                      <a:pt x="316" y="398"/>
                      <a:pt x="316" y="398"/>
                      <a:pt x="316" y="398"/>
                    </a:cubicBezTo>
                    <a:cubicBezTo>
                      <a:pt x="316" y="398"/>
                      <a:pt x="316" y="398"/>
                      <a:pt x="316" y="398"/>
                    </a:cubicBezTo>
                    <a:cubicBezTo>
                      <a:pt x="317" y="396"/>
                      <a:pt x="317" y="396"/>
                      <a:pt x="317" y="396"/>
                    </a:cubicBezTo>
                    <a:cubicBezTo>
                      <a:pt x="314" y="394"/>
                      <a:pt x="314" y="394"/>
                      <a:pt x="314" y="394"/>
                    </a:cubicBezTo>
                    <a:cubicBezTo>
                      <a:pt x="313" y="394"/>
                      <a:pt x="313" y="394"/>
                      <a:pt x="313" y="394"/>
                    </a:cubicBezTo>
                    <a:cubicBezTo>
                      <a:pt x="316" y="390"/>
                      <a:pt x="316" y="390"/>
                      <a:pt x="316" y="390"/>
                    </a:cubicBezTo>
                    <a:cubicBezTo>
                      <a:pt x="316" y="385"/>
                      <a:pt x="316" y="385"/>
                      <a:pt x="316" y="385"/>
                    </a:cubicBezTo>
                    <a:cubicBezTo>
                      <a:pt x="316" y="384"/>
                      <a:pt x="316" y="384"/>
                      <a:pt x="316" y="384"/>
                    </a:cubicBezTo>
                    <a:cubicBezTo>
                      <a:pt x="320" y="384"/>
                      <a:pt x="320" y="384"/>
                      <a:pt x="320" y="384"/>
                    </a:cubicBezTo>
                    <a:cubicBezTo>
                      <a:pt x="320" y="382"/>
                      <a:pt x="320" y="382"/>
                      <a:pt x="320" y="382"/>
                    </a:cubicBezTo>
                    <a:cubicBezTo>
                      <a:pt x="318" y="382"/>
                      <a:pt x="318" y="382"/>
                      <a:pt x="318" y="382"/>
                    </a:cubicBezTo>
                    <a:cubicBezTo>
                      <a:pt x="318" y="382"/>
                      <a:pt x="318" y="382"/>
                      <a:pt x="318" y="382"/>
                    </a:cubicBezTo>
                    <a:cubicBezTo>
                      <a:pt x="320" y="382"/>
                      <a:pt x="320" y="382"/>
                      <a:pt x="320" y="382"/>
                    </a:cubicBezTo>
                    <a:cubicBezTo>
                      <a:pt x="321" y="376"/>
                      <a:pt x="321" y="376"/>
                      <a:pt x="321" y="376"/>
                    </a:cubicBezTo>
                    <a:cubicBezTo>
                      <a:pt x="323" y="373"/>
                      <a:pt x="323" y="373"/>
                      <a:pt x="323" y="373"/>
                    </a:cubicBezTo>
                    <a:cubicBezTo>
                      <a:pt x="326" y="372"/>
                      <a:pt x="326" y="372"/>
                      <a:pt x="326" y="372"/>
                    </a:cubicBezTo>
                    <a:cubicBezTo>
                      <a:pt x="328" y="369"/>
                      <a:pt x="328" y="369"/>
                      <a:pt x="328" y="369"/>
                    </a:cubicBezTo>
                    <a:cubicBezTo>
                      <a:pt x="328" y="369"/>
                      <a:pt x="328" y="369"/>
                      <a:pt x="328" y="369"/>
                    </a:cubicBezTo>
                    <a:cubicBezTo>
                      <a:pt x="330" y="364"/>
                      <a:pt x="330" y="364"/>
                      <a:pt x="330" y="364"/>
                    </a:cubicBezTo>
                    <a:cubicBezTo>
                      <a:pt x="335" y="360"/>
                      <a:pt x="335" y="360"/>
                      <a:pt x="335" y="360"/>
                    </a:cubicBezTo>
                    <a:cubicBezTo>
                      <a:pt x="335" y="358"/>
                      <a:pt x="335" y="358"/>
                      <a:pt x="335" y="358"/>
                    </a:cubicBezTo>
                    <a:cubicBezTo>
                      <a:pt x="337" y="356"/>
                      <a:pt x="337" y="356"/>
                      <a:pt x="337" y="356"/>
                    </a:cubicBezTo>
                    <a:cubicBezTo>
                      <a:pt x="339" y="355"/>
                      <a:pt x="339" y="355"/>
                      <a:pt x="339" y="355"/>
                    </a:cubicBezTo>
                    <a:cubicBezTo>
                      <a:pt x="344" y="355"/>
                      <a:pt x="344" y="355"/>
                      <a:pt x="344" y="355"/>
                    </a:cubicBezTo>
                    <a:cubicBezTo>
                      <a:pt x="346" y="361"/>
                      <a:pt x="346" y="361"/>
                      <a:pt x="346" y="361"/>
                    </a:cubicBezTo>
                    <a:cubicBezTo>
                      <a:pt x="356" y="361"/>
                      <a:pt x="356" y="361"/>
                      <a:pt x="356" y="361"/>
                    </a:cubicBezTo>
                    <a:cubicBezTo>
                      <a:pt x="356" y="363"/>
                      <a:pt x="356" y="363"/>
                      <a:pt x="356" y="363"/>
                    </a:cubicBezTo>
                    <a:cubicBezTo>
                      <a:pt x="352" y="364"/>
                      <a:pt x="352" y="364"/>
                      <a:pt x="352" y="364"/>
                    </a:cubicBezTo>
                    <a:cubicBezTo>
                      <a:pt x="350" y="366"/>
                      <a:pt x="350" y="366"/>
                      <a:pt x="350" y="366"/>
                    </a:cubicBezTo>
                    <a:cubicBezTo>
                      <a:pt x="354" y="369"/>
                      <a:pt x="354" y="369"/>
                      <a:pt x="354" y="369"/>
                    </a:cubicBezTo>
                    <a:cubicBezTo>
                      <a:pt x="356" y="372"/>
                      <a:pt x="356" y="372"/>
                      <a:pt x="356" y="372"/>
                    </a:cubicBezTo>
                    <a:cubicBezTo>
                      <a:pt x="356" y="375"/>
                      <a:pt x="356" y="375"/>
                      <a:pt x="356" y="375"/>
                    </a:cubicBezTo>
                    <a:cubicBezTo>
                      <a:pt x="360" y="375"/>
                      <a:pt x="360" y="375"/>
                      <a:pt x="360" y="375"/>
                    </a:cubicBezTo>
                    <a:cubicBezTo>
                      <a:pt x="364" y="373"/>
                      <a:pt x="364" y="373"/>
                      <a:pt x="364" y="373"/>
                    </a:cubicBezTo>
                    <a:cubicBezTo>
                      <a:pt x="367" y="371"/>
                      <a:pt x="367" y="371"/>
                      <a:pt x="367" y="371"/>
                    </a:cubicBezTo>
                    <a:cubicBezTo>
                      <a:pt x="372" y="371"/>
                      <a:pt x="372" y="371"/>
                      <a:pt x="372" y="371"/>
                    </a:cubicBezTo>
                    <a:cubicBezTo>
                      <a:pt x="378" y="371"/>
                      <a:pt x="378" y="371"/>
                      <a:pt x="378" y="371"/>
                    </a:cubicBezTo>
                    <a:cubicBezTo>
                      <a:pt x="380" y="371"/>
                      <a:pt x="380" y="371"/>
                      <a:pt x="380" y="371"/>
                    </a:cubicBezTo>
                    <a:cubicBezTo>
                      <a:pt x="380" y="368"/>
                      <a:pt x="380" y="368"/>
                      <a:pt x="380" y="368"/>
                    </a:cubicBezTo>
                    <a:cubicBezTo>
                      <a:pt x="377" y="367"/>
                      <a:pt x="377" y="367"/>
                      <a:pt x="377" y="367"/>
                    </a:cubicBezTo>
                    <a:cubicBezTo>
                      <a:pt x="370" y="368"/>
                      <a:pt x="370" y="368"/>
                      <a:pt x="370" y="368"/>
                    </a:cubicBezTo>
                    <a:cubicBezTo>
                      <a:pt x="367" y="367"/>
                      <a:pt x="367" y="367"/>
                      <a:pt x="367" y="367"/>
                    </a:cubicBezTo>
                    <a:cubicBezTo>
                      <a:pt x="365" y="366"/>
                      <a:pt x="365" y="366"/>
                      <a:pt x="365" y="366"/>
                    </a:cubicBezTo>
                    <a:cubicBezTo>
                      <a:pt x="363" y="364"/>
                      <a:pt x="363" y="364"/>
                      <a:pt x="363" y="364"/>
                    </a:cubicBezTo>
                    <a:cubicBezTo>
                      <a:pt x="358" y="363"/>
                      <a:pt x="358" y="363"/>
                      <a:pt x="358" y="363"/>
                    </a:cubicBezTo>
                    <a:cubicBezTo>
                      <a:pt x="359" y="361"/>
                      <a:pt x="359" y="361"/>
                      <a:pt x="359" y="361"/>
                    </a:cubicBezTo>
                    <a:cubicBezTo>
                      <a:pt x="366" y="359"/>
                      <a:pt x="366" y="359"/>
                      <a:pt x="366" y="359"/>
                    </a:cubicBezTo>
                    <a:cubicBezTo>
                      <a:pt x="373" y="355"/>
                      <a:pt x="373" y="355"/>
                      <a:pt x="373" y="355"/>
                    </a:cubicBezTo>
                    <a:cubicBezTo>
                      <a:pt x="381" y="354"/>
                      <a:pt x="381" y="354"/>
                      <a:pt x="381" y="354"/>
                    </a:cubicBezTo>
                    <a:cubicBezTo>
                      <a:pt x="388" y="351"/>
                      <a:pt x="388" y="351"/>
                      <a:pt x="388" y="351"/>
                    </a:cubicBezTo>
                    <a:cubicBezTo>
                      <a:pt x="387" y="351"/>
                      <a:pt x="387" y="351"/>
                      <a:pt x="387" y="351"/>
                    </a:cubicBezTo>
                    <a:cubicBezTo>
                      <a:pt x="395" y="352"/>
                      <a:pt x="395" y="352"/>
                      <a:pt x="395" y="352"/>
                    </a:cubicBezTo>
                    <a:cubicBezTo>
                      <a:pt x="388" y="356"/>
                      <a:pt x="388" y="356"/>
                      <a:pt x="388" y="356"/>
                    </a:cubicBezTo>
                    <a:cubicBezTo>
                      <a:pt x="389" y="361"/>
                      <a:pt x="389" y="361"/>
                      <a:pt x="389" y="361"/>
                    </a:cubicBezTo>
                    <a:cubicBezTo>
                      <a:pt x="384" y="366"/>
                      <a:pt x="384" y="366"/>
                      <a:pt x="384" y="366"/>
                    </a:cubicBezTo>
                    <a:cubicBezTo>
                      <a:pt x="382" y="373"/>
                      <a:pt x="382" y="373"/>
                      <a:pt x="382" y="373"/>
                    </a:cubicBezTo>
                    <a:cubicBezTo>
                      <a:pt x="388" y="376"/>
                      <a:pt x="388" y="376"/>
                      <a:pt x="388" y="376"/>
                    </a:cubicBezTo>
                    <a:cubicBezTo>
                      <a:pt x="400" y="384"/>
                      <a:pt x="400" y="384"/>
                      <a:pt x="400" y="384"/>
                    </a:cubicBezTo>
                    <a:cubicBezTo>
                      <a:pt x="405" y="383"/>
                      <a:pt x="405" y="383"/>
                      <a:pt x="405" y="383"/>
                    </a:cubicBezTo>
                    <a:cubicBezTo>
                      <a:pt x="410" y="386"/>
                      <a:pt x="410" y="386"/>
                      <a:pt x="410" y="386"/>
                    </a:cubicBezTo>
                    <a:cubicBezTo>
                      <a:pt x="415" y="385"/>
                      <a:pt x="415" y="385"/>
                      <a:pt x="415" y="385"/>
                    </a:cubicBezTo>
                    <a:cubicBezTo>
                      <a:pt x="418" y="385"/>
                      <a:pt x="418" y="385"/>
                      <a:pt x="418" y="385"/>
                    </a:cubicBezTo>
                    <a:cubicBezTo>
                      <a:pt x="420" y="386"/>
                      <a:pt x="420" y="386"/>
                      <a:pt x="420" y="386"/>
                    </a:cubicBezTo>
                    <a:cubicBezTo>
                      <a:pt x="420" y="387"/>
                      <a:pt x="420" y="387"/>
                      <a:pt x="420" y="387"/>
                    </a:cubicBezTo>
                    <a:cubicBezTo>
                      <a:pt x="418" y="386"/>
                      <a:pt x="418" y="386"/>
                      <a:pt x="418" y="386"/>
                    </a:cubicBezTo>
                    <a:cubicBezTo>
                      <a:pt x="415" y="386"/>
                      <a:pt x="415" y="386"/>
                      <a:pt x="415" y="386"/>
                    </a:cubicBezTo>
                    <a:cubicBezTo>
                      <a:pt x="410" y="386"/>
                      <a:pt x="410" y="386"/>
                      <a:pt x="410" y="386"/>
                    </a:cubicBezTo>
                    <a:cubicBezTo>
                      <a:pt x="408" y="385"/>
                      <a:pt x="408" y="385"/>
                      <a:pt x="408" y="385"/>
                    </a:cubicBezTo>
                    <a:cubicBezTo>
                      <a:pt x="405" y="383"/>
                      <a:pt x="405" y="383"/>
                      <a:pt x="405" y="383"/>
                    </a:cubicBezTo>
                    <a:cubicBezTo>
                      <a:pt x="400" y="384"/>
                      <a:pt x="400" y="384"/>
                      <a:pt x="400" y="384"/>
                    </a:cubicBezTo>
                    <a:cubicBezTo>
                      <a:pt x="402" y="386"/>
                      <a:pt x="402" y="386"/>
                      <a:pt x="402" y="386"/>
                    </a:cubicBezTo>
                    <a:cubicBezTo>
                      <a:pt x="405" y="387"/>
                      <a:pt x="405" y="387"/>
                      <a:pt x="405" y="387"/>
                    </a:cubicBezTo>
                    <a:cubicBezTo>
                      <a:pt x="409" y="389"/>
                      <a:pt x="409" y="389"/>
                      <a:pt x="409" y="389"/>
                    </a:cubicBezTo>
                    <a:cubicBezTo>
                      <a:pt x="411" y="393"/>
                      <a:pt x="411" y="393"/>
                      <a:pt x="411" y="393"/>
                    </a:cubicBezTo>
                    <a:cubicBezTo>
                      <a:pt x="413" y="397"/>
                      <a:pt x="413" y="397"/>
                      <a:pt x="413" y="397"/>
                    </a:cubicBezTo>
                    <a:cubicBezTo>
                      <a:pt x="411" y="401"/>
                      <a:pt x="411" y="401"/>
                      <a:pt x="411" y="401"/>
                    </a:cubicBezTo>
                    <a:cubicBezTo>
                      <a:pt x="412" y="401"/>
                      <a:pt x="412" y="401"/>
                      <a:pt x="412" y="401"/>
                    </a:cubicBezTo>
                    <a:cubicBezTo>
                      <a:pt x="408" y="404"/>
                      <a:pt x="408" y="404"/>
                      <a:pt x="408" y="404"/>
                    </a:cubicBezTo>
                    <a:cubicBezTo>
                      <a:pt x="401" y="406"/>
                      <a:pt x="401" y="406"/>
                      <a:pt x="401" y="406"/>
                    </a:cubicBezTo>
                    <a:cubicBezTo>
                      <a:pt x="393" y="406"/>
                      <a:pt x="393" y="406"/>
                      <a:pt x="393" y="406"/>
                    </a:cubicBezTo>
                    <a:cubicBezTo>
                      <a:pt x="385" y="406"/>
                      <a:pt x="385" y="406"/>
                      <a:pt x="385" y="406"/>
                    </a:cubicBezTo>
                    <a:cubicBezTo>
                      <a:pt x="379" y="404"/>
                      <a:pt x="379" y="404"/>
                      <a:pt x="379" y="404"/>
                    </a:cubicBezTo>
                    <a:cubicBezTo>
                      <a:pt x="376" y="403"/>
                      <a:pt x="376" y="403"/>
                      <a:pt x="376" y="403"/>
                    </a:cubicBezTo>
                    <a:cubicBezTo>
                      <a:pt x="373" y="400"/>
                      <a:pt x="373" y="400"/>
                      <a:pt x="373" y="400"/>
                    </a:cubicBezTo>
                    <a:cubicBezTo>
                      <a:pt x="369" y="401"/>
                      <a:pt x="369" y="401"/>
                      <a:pt x="369" y="401"/>
                    </a:cubicBezTo>
                    <a:cubicBezTo>
                      <a:pt x="367" y="396"/>
                      <a:pt x="367" y="396"/>
                      <a:pt x="367" y="396"/>
                    </a:cubicBezTo>
                    <a:cubicBezTo>
                      <a:pt x="353" y="396"/>
                      <a:pt x="353" y="396"/>
                      <a:pt x="353" y="396"/>
                    </a:cubicBezTo>
                    <a:cubicBezTo>
                      <a:pt x="345" y="400"/>
                      <a:pt x="345" y="400"/>
                      <a:pt x="345" y="400"/>
                    </a:cubicBezTo>
                    <a:cubicBezTo>
                      <a:pt x="341" y="404"/>
                      <a:pt x="341" y="404"/>
                      <a:pt x="341" y="404"/>
                    </a:cubicBezTo>
                    <a:cubicBezTo>
                      <a:pt x="335" y="404"/>
                      <a:pt x="335" y="404"/>
                      <a:pt x="335" y="404"/>
                    </a:cubicBezTo>
                    <a:cubicBezTo>
                      <a:pt x="325" y="403"/>
                      <a:pt x="325" y="403"/>
                      <a:pt x="325" y="403"/>
                    </a:cubicBezTo>
                    <a:cubicBezTo>
                      <a:pt x="325" y="406"/>
                      <a:pt x="325" y="406"/>
                      <a:pt x="325" y="406"/>
                    </a:cubicBezTo>
                    <a:cubicBezTo>
                      <a:pt x="328" y="406"/>
                      <a:pt x="328" y="406"/>
                      <a:pt x="328" y="406"/>
                    </a:cubicBezTo>
                    <a:cubicBezTo>
                      <a:pt x="330" y="408"/>
                      <a:pt x="330" y="408"/>
                      <a:pt x="330" y="408"/>
                    </a:cubicBezTo>
                    <a:cubicBezTo>
                      <a:pt x="328" y="408"/>
                      <a:pt x="328" y="408"/>
                      <a:pt x="328" y="408"/>
                    </a:cubicBezTo>
                    <a:cubicBezTo>
                      <a:pt x="325" y="409"/>
                      <a:pt x="325" y="409"/>
                      <a:pt x="325" y="409"/>
                    </a:cubicBezTo>
                    <a:cubicBezTo>
                      <a:pt x="325" y="411"/>
                      <a:pt x="325" y="411"/>
                      <a:pt x="325" y="411"/>
                    </a:cubicBezTo>
                    <a:cubicBezTo>
                      <a:pt x="322" y="411"/>
                      <a:pt x="322" y="411"/>
                      <a:pt x="322" y="411"/>
                    </a:cubicBezTo>
                    <a:cubicBezTo>
                      <a:pt x="316" y="411"/>
                      <a:pt x="316" y="411"/>
                      <a:pt x="316" y="411"/>
                    </a:cubicBezTo>
                    <a:cubicBezTo>
                      <a:pt x="310" y="410"/>
                      <a:pt x="310" y="410"/>
                      <a:pt x="310" y="410"/>
                    </a:cubicBezTo>
                    <a:cubicBezTo>
                      <a:pt x="307" y="411"/>
                      <a:pt x="307" y="411"/>
                      <a:pt x="307" y="411"/>
                    </a:cubicBezTo>
                    <a:cubicBezTo>
                      <a:pt x="305" y="415"/>
                      <a:pt x="305" y="415"/>
                      <a:pt x="305" y="415"/>
                    </a:cubicBezTo>
                    <a:cubicBezTo>
                      <a:pt x="305" y="417"/>
                      <a:pt x="305" y="417"/>
                      <a:pt x="305" y="417"/>
                    </a:cubicBezTo>
                    <a:cubicBezTo>
                      <a:pt x="309" y="418"/>
                      <a:pt x="309" y="418"/>
                      <a:pt x="309" y="418"/>
                    </a:cubicBezTo>
                    <a:cubicBezTo>
                      <a:pt x="310" y="420"/>
                      <a:pt x="310" y="420"/>
                      <a:pt x="310" y="420"/>
                    </a:cubicBezTo>
                    <a:cubicBezTo>
                      <a:pt x="311" y="424"/>
                      <a:pt x="311" y="424"/>
                      <a:pt x="311" y="424"/>
                    </a:cubicBezTo>
                    <a:cubicBezTo>
                      <a:pt x="309" y="427"/>
                      <a:pt x="309" y="427"/>
                      <a:pt x="309" y="427"/>
                    </a:cubicBezTo>
                    <a:cubicBezTo>
                      <a:pt x="307" y="430"/>
                      <a:pt x="307" y="430"/>
                      <a:pt x="307" y="430"/>
                    </a:cubicBezTo>
                    <a:cubicBezTo>
                      <a:pt x="312" y="431"/>
                      <a:pt x="312" y="431"/>
                      <a:pt x="312" y="431"/>
                    </a:cubicBezTo>
                    <a:cubicBezTo>
                      <a:pt x="312" y="434"/>
                      <a:pt x="312" y="434"/>
                      <a:pt x="312" y="434"/>
                    </a:cubicBezTo>
                    <a:cubicBezTo>
                      <a:pt x="314" y="438"/>
                      <a:pt x="314" y="438"/>
                      <a:pt x="314" y="438"/>
                    </a:cubicBezTo>
                    <a:cubicBezTo>
                      <a:pt x="320" y="440"/>
                      <a:pt x="320" y="440"/>
                      <a:pt x="320" y="440"/>
                    </a:cubicBezTo>
                    <a:cubicBezTo>
                      <a:pt x="322" y="441"/>
                      <a:pt x="322" y="441"/>
                      <a:pt x="322" y="441"/>
                    </a:cubicBezTo>
                    <a:cubicBezTo>
                      <a:pt x="327" y="445"/>
                      <a:pt x="327" y="445"/>
                      <a:pt x="327" y="445"/>
                    </a:cubicBezTo>
                    <a:cubicBezTo>
                      <a:pt x="334" y="445"/>
                      <a:pt x="334" y="445"/>
                      <a:pt x="334" y="445"/>
                    </a:cubicBezTo>
                    <a:cubicBezTo>
                      <a:pt x="335" y="443"/>
                      <a:pt x="335" y="443"/>
                      <a:pt x="335" y="443"/>
                    </a:cubicBezTo>
                    <a:cubicBezTo>
                      <a:pt x="334" y="440"/>
                      <a:pt x="334" y="440"/>
                      <a:pt x="334" y="440"/>
                    </a:cubicBezTo>
                    <a:cubicBezTo>
                      <a:pt x="337" y="440"/>
                      <a:pt x="337" y="440"/>
                      <a:pt x="337" y="440"/>
                    </a:cubicBezTo>
                    <a:cubicBezTo>
                      <a:pt x="340" y="441"/>
                      <a:pt x="340" y="441"/>
                      <a:pt x="340" y="441"/>
                    </a:cubicBezTo>
                    <a:cubicBezTo>
                      <a:pt x="345" y="443"/>
                      <a:pt x="345" y="443"/>
                      <a:pt x="345" y="443"/>
                    </a:cubicBezTo>
                    <a:cubicBezTo>
                      <a:pt x="349" y="446"/>
                      <a:pt x="349" y="446"/>
                      <a:pt x="349" y="446"/>
                    </a:cubicBezTo>
                    <a:cubicBezTo>
                      <a:pt x="353" y="446"/>
                      <a:pt x="353" y="446"/>
                      <a:pt x="353" y="446"/>
                    </a:cubicBezTo>
                    <a:cubicBezTo>
                      <a:pt x="358" y="445"/>
                      <a:pt x="358" y="445"/>
                      <a:pt x="358" y="445"/>
                    </a:cubicBezTo>
                    <a:cubicBezTo>
                      <a:pt x="361" y="441"/>
                      <a:pt x="361" y="441"/>
                      <a:pt x="361" y="441"/>
                    </a:cubicBezTo>
                    <a:cubicBezTo>
                      <a:pt x="363" y="440"/>
                      <a:pt x="363" y="440"/>
                      <a:pt x="363" y="440"/>
                    </a:cubicBezTo>
                    <a:cubicBezTo>
                      <a:pt x="369" y="441"/>
                      <a:pt x="369" y="441"/>
                      <a:pt x="369" y="441"/>
                    </a:cubicBezTo>
                    <a:cubicBezTo>
                      <a:pt x="371" y="440"/>
                      <a:pt x="371" y="440"/>
                      <a:pt x="371" y="440"/>
                    </a:cubicBezTo>
                    <a:cubicBezTo>
                      <a:pt x="374" y="440"/>
                      <a:pt x="374" y="440"/>
                      <a:pt x="374" y="440"/>
                    </a:cubicBezTo>
                    <a:cubicBezTo>
                      <a:pt x="372" y="443"/>
                      <a:pt x="372" y="443"/>
                      <a:pt x="372" y="443"/>
                    </a:cubicBezTo>
                    <a:cubicBezTo>
                      <a:pt x="373" y="447"/>
                      <a:pt x="373" y="447"/>
                      <a:pt x="373" y="447"/>
                    </a:cubicBezTo>
                    <a:cubicBezTo>
                      <a:pt x="373" y="447"/>
                      <a:pt x="373" y="447"/>
                      <a:pt x="373" y="447"/>
                    </a:cubicBezTo>
                    <a:cubicBezTo>
                      <a:pt x="372" y="449"/>
                      <a:pt x="372" y="449"/>
                      <a:pt x="372" y="449"/>
                    </a:cubicBezTo>
                    <a:cubicBezTo>
                      <a:pt x="372" y="452"/>
                      <a:pt x="372" y="452"/>
                      <a:pt x="372" y="452"/>
                    </a:cubicBezTo>
                    <a:cubicBezTo>
                      <a:pt x="373" y="460"/>
                      <a:pt x="373" y="460"/>
                      <a:pt x="373" y="460"/>
                    </a:cubicBezTo>
                    <a:cubicBezTo>
                      <a:pt x="376" y="459"/>
                      <a:pt x="376" y="459"/>
                      <a:pt x="376" y="459"/>
                    </a:cubicBezTo>
                    <a:cubicBezTo>
                      <a:pt x="377" y="459"/>
                      <a:pt x="377" y="459"/>
                      <a:pt x="377" y="459"/>
                    </a:cubicBezTo>
                    <a:cubicBezTo>
                      <a:pt x="377" y="459"/>
                      <a:pt x="377" y="459"/>
                      <a:pt x="377" y="459"/>
                    </a:cubicBezTo>
                    <a:cubicBezTo>
                      <a:pt x="376" y="459"/>
                      <a:pt x="376" y="459"/>
                      <a:pt x="376" y="459"/>
                    </a:cubicBezTo>
                    <a:cubicBezTo>
                      <a:pt x="373" y="460"/>
                      <a:pt x="373" y="460"/>
                      <a:pt x="373" y="460"/>
                    </a:cubicBezTo>
                    <a:cubicBezTo>
                      <a:pt x="371" y="462"/>
                      <a:pt x="371" y="462"/>
                      <a:pt x="371" y="462"/>
                    </a:cubicBezTo>
                    <a:cubicBezTo>
                      <a:pt x="368" y="467"/>
                      <a:pt x="368" y="467"/>
                      <a:pt x="368" y="467"/>
                    </a:cubicBezTo>
                    <a:cubicBezTo>
                      <a:pt x="366" y="470"/>
                      <a:pt x="366" y="470"/>
                      <a:pt x="366" y="470"/>
                    </a:cubicBezTo>
                    <a:cubicBezTo>
                      <a:pt x="368" y="471"/>
                      <a:pt x="368" y="471"/>
                      <a:pt x="368" y="471"/>
                    </a:cubicBezTo>
                    <a:cubicBezTo>
                      <a:pt x="370" y="469"/>
                      <a:pt x="370" y="469"/>
                      <a:pt x="370" y="469"/>
                    </a:cubicBezTo>
                    <a:cubicBezTo>
                      <a:pt x="373" y="467"/>
                      <a:pt x="373" y="467"/>
                      <a:pt x="373" y="467"/>
                    </a:cubicBezTo>
                    <a:cubicBezTo>
                      <a:pt x="373" y="465"/>
                      <a:pt x="373" y="465"/>
                      <a:pt x="373" y="465"/>
                    </a:cubicBezTo>
                    <a:cubicBezTo>
                      <a:pt x="375" y="464"/>
                      <a:pt x="375" y="464"/>
                      <a:pt x="375" y="464"/>
                    </a:cubicBezTo>
                    <a:cubicBezTo>
                      <a:pt x="375" y="464"/>
                      <a:pt x="375" y="464"/>
                      <a:pt x="375" y="464"/>
                    </a:cubicBezTo>
                    <a:cubicBezTo>
                      <a:pt x="373" y="465"/>
                      <a:pt x="373" y="465"/>
                      <a:pt x="373" y="465"/>
                    </a:cubicBezTo>
                    <a:cubicBezTo>
                      <a:pt x="373" y="468"/>
                      <a:pt x="373" y="468"/>
                      <a:pt x="373" y="468"/>
                    </a:cubicBezTo>
                    <a:cubicBezTo>
                      <a:pt x="369" y="471"/>
                      <a:pt x="369" y="471"/>
                      <a:pt x="369" y="471"/>
                    </a:cubicBezTo>
                    <a:cubicBezTo>
                      <a:pt x="366" y="470"/>
                      <a:pt x="366" y="470"/>
                      <a:pt x="366" y="470"/>
                    </a:cubicBezTo>
                    <a:cubicBezTo>
                      <a:pt x="366" y="473"/>
                      <a:pt x="366" y="473"/>
                      <a:pt x="366" y="473"/>
                    </a:cubicBezTo>
                    <a:cubicBezTo>
                      <a:pt x="365" y="477"/>
                      <a:pt x="365" y="477"/>
                      <a:pt x="365" y="477"/>
                    </a:cubicBezTo>
                    <a:cubicBezTo>
                      <a:pt x="364" y="479"/>
                      <a:pt x="364" y="479"/>
                      <a:pt x="364" y="479"/>
                    </a:cubicBezTo>
                    <a:cubicBezTo>
                      <a:pt x="362" y="482"/>
                      <a:pt x="362" y="482"/>
                      <a:pt x="362" y="482"/>
                    </a:cubicBezTo>
                    <a:cubicBezTo>
                      <a:pt x="361" y="484"/>
                      <a:pt x="361" y="484"/>
                      <a:pt x="361" y="484"/>
                    </a:cubicBezTo>
                    <a:cubicBezTo>
                      <a:pt x="360" y="486"/>
                      <a:pt x="360" y="486"/>
                      <a:pt x="360" y="486"/>
                    </a:cubicBezTo>
                    <a:cubicBezTo>
                      <a:pt x="353" y="485"/>
                      <a:pt x="353" y="485"/>
                      <a:pt x="353" y="485"/>
                    </a:cubicBezTo>
                    <a:cubicBezTo>
                      <a:pt x="347" y="486"/>
                      <a:pt x="347" y="486"/>
                      <a:pt x="347" y="486"/>
                    </a:cubicBezTo>
                    <a:cubicBezTo>
                      <a:pt x="343" y="484"/>
                      <a:pt x="343" y="484"/>
                      <a:pt x="343" y="484"/>
                    </a:cubicBezTo>
                    <a:cubicBezTo>
                      <a:pt x="333" y="484"/>
                      <a:pt x="333" y="484"/>
                      <a:pt x="333" y="484"/>
                    </a:cubicBezTo>
                    <a:cubicBezTo>
                      <a:pt x="329" y="487"/>
                      <a:pt x="329" y="487"/>
                      <a:pt x="329" y="487"/>
                    </a:cubicBezTo>
                    <a:cubicBezTo>
                      <a:pt x="323" y="488"/>
                      <a:pt x="323" y="488"/>
                      <a:pt x="323" y="488"/>
                    </a:cubicBezTo>
                    <a:cubicBezTo>
                      <a:pt x="315" y="486"/>
                      <a:pt x="315" y="486"/>
                      <a:pt x="315" y="486"/>
                    </a:cubicBezTo>
                    <a:cubicBezTo>
                      <a:pt x="304" y="482"/>
                      <a:pt x="304" y="482"/>
                      <a:pt x="304" y="482"/>
                    </a:cubicBezTo>
                    <a:cubicBezTo>
                      <a:pt x="300" y="483"/>
                      <a:pt x="300" y="483"/>
                      <a:pt x="300" y="483"/>
                    </a:cubicBezTo>
                    <a:cubicBezTo>
                      <a:pt x="296" y="481"/>
                      <a:pt x="296" y="481"/>
                      <a:pt x="296" y="481"/>
                    </a:cubicBezTo>
                    <a:cubicBezTo>
                      <a:pt x="296" y="481"/>
                      <a:pt x="296" y="481"/>
                      <a:pt x="296" y="481"/>
                    </a:cubicBezTo>
                    <a:cubicBezTo>
                      <a:pt x="290" y="480"/>
                      <a:pt x="290" y="480"/>
                      <a:pt x="290" y="480"/>
                    </a:cubicBezTo>
                    <a:cubicBezTo>
                      <a:pt x="284" y="477"/>
                      <a:pt x="284" y="477"/>
                      <a:pt x="284" y="477"/>
                    </a:cubicBezTo>
                    <a:cubicBezTo>
                      <a:pt x="278" y="473"/>
                      <a:pt x="278" y="473"/>
                      <a:pt x="278" y="473"/>
                    </a:cubicBezTo>
                    <a:cubicBezTo>
                      <a:pt x="270" y="473"/>
                      <a:pt x="270" y="473"/>
                      <a:pt x="270" y="473"/>
                    </a:cubicBezTo>
                    <a:cubicBezTo>
                      <a:pt x="264" y="475"/>
                      <a:pt x="264" y="475"/>
                      <a:pt x="264" y="475"/>
                    </a:cubicBezTo>
                    <a:cubicBezTo>
                      <a:pt x="260" y="480"/>
                      <a:pt x="260" y="480"/>
                      <a:pt x="260" y="480"/>
                    </a:cubicBezTo>
                    <a:cubicBezTo>
                      <a:pt x="262" y="483"/>
                      <a:pt x="262" y="483"/>
                      <a:pt x="262" y="483"/>
                    </a:cubicBezTo>
                    <a:cubicBezTo>
                      <a:pt x="261" y="488"/>
                      <a:pt x="261" y="488"/>
                      <a:pt x="261" y="488"/>
                    </a:cubicBezTo>
                    <a:cubicBezTo>
                      <a:pt x="255" y="494"/>
                      <a:pt x="255" y="494"/>
                      <a:pt x="255" y="494"/>
                    </a:cubicBezTo>
                    <a:cubicBezTo>
                      <a:pt x="246" y="489"/>
                      <a:pt x="246" y="489"/>
                      <a:pt x="246" y="489"/>
                    </a:cubicBezTo>
                    <a:cubicBezTo>
                      <a:pt x="241" y="485"/>
                      <a:pt x="241" y="485"/>
                      <a:pt x="241" y="485"/>
                    </a:cubicBezTo>
                    <a:cubicBezTo>
                      <a:pt x="233" y="485"/>
                      <a:pt x="233" y="485"/>
                      <a:pt x="233" y="485"/>
                    </a:cubicBezTo>
                    <a:cubicBezTo>
                      <a:pt x="230" y="483"/>
                      <a:pt x="230" y="483"/>
                      <a:pt x="230" y="483"/>
                    </a:cubicBezTo>
                    <a:cubicBezTo>
                      <a:pt x="227" y="477"/>
                      <a:pt x="227" y="477"/>
                      <a:pt x="227" y="477"/>
                    </a:cubicBezTo>
                    <a:cubicBezTo>
                      <a:pt x="221" y="473"/>
                      <a:pt x="221" y="473"/>
                      <a:pt x="221" y="473"/>
                    </a:cubicBezTo>
                    <a:cubicBezTo>
                      <a:pt x="209" y="472"/>
                      <a:pt x="209" y="472"/>
                      <a:pt x="209" y="472"/>
                    </a:cubicBezTo>
                    <a:cubicBezTo>
                      <a:pt x="202" y="470"/>
                      <a:pt x="202" y="470"/>
                      <a:pt x="202" y="470"/>
                    </a:cubicBezTo>
                    <a:cubicBezTo>
                      <a:pt x="202" y="470"/>
                      <a:pt x="202" y="470"/>
                      <a:pt x="202" y="470"/>
                    </a:cubicBezTo>
                    <a:cubicBezTo>
                      <a:pt x="199" y="468"/>
                      <a:pt x="199" y="468"/>
                      <a:pt x="199" y="468"/>
                    </a:cubicBezTo>
                    <a:cubicBezTo>
                      <a:pt x="197" y="465"/>
                      <a:pt x="197" y="465"/>
                      <a:pt x="197" y="465"/>
                    </a:cubicBezTo>
                    <a:cubicBezTo>
                      <a:pt x="192" y="465"/>
                      <a:pt x="192" y="465"/>
                      <a:pt x="192" y="465"/>
                    </a:cubicBezTo>
                    <a:cubicBezTo>
                      <a:pt x="191" y="461"/>
                      <a:pt x="191" y="461"/>
                      <a:pt x="191" y="461"/>
                    </a:cubicBezTo>
                    <a:cubicBezTo>
                      <a:pt x="193" y="457"/>
                      <a:pt x="193" y="457"/>
                      <a:pt x="193" y="457"/>
                    </a:cubicBezTo>
                    <a:cubicBezTo>
                      <a:pt x="196" y="456"/>
                      <a:pt x="196" y="456"/>
                      <a:pt x="196" y="456"/>
                    </a:cubicBezTo>
                    <a:cubicBezTo>
                      <a:pt x="199" y="454"/>
                      <a:pt x="199" y="454"/>
                      <a:pt x="199" y="454"/>
                    </a:cubicBezTo>
                    <a:cubicBezTo>
                      <a:pt x="199" y="451"/>
                      <a:pt x="199" y="451"/>
                      <a:pt x="199" y="451"/>
                    </a:cubicBezTo>
                    <a:cubicBezTo>
                      <a:pt x="195" y="449"/>
                      <a:pt x="195" y="449"/>
                      <a:pt x="195" y="449"/>
                    </a:cubicBezTo>
                    <a:cubicBezTo>
                      <a:pt x="193" y="447"/>
                      <a:pt x="193" y="447"/>
                      <a:pt x="193" y="447"/>
                    </a:cubicBezTo>
                    <a:cubicBezTo>
                      <a:pt x="195" y="444"/>
                      <a:pt x="195" y="444"/>
                      <a:pt x="195" y="444"/>
                    </a:cubicBezTo>
                    <a:cubicBezTo>
                      <a:pt x="198" y="443"/>
                      <a:pt x="198" y="443"/>
                      <a:pt x="198" y="443"/>
                    </a:cubicBezTo>
                    <a:cubicBezTo>
                      <a:pt x="199" y="440"/>
                      <a:pt x="199" y="440"/>
                      <a:pt x="199" y="440"/>
                    </a:cubicBezTo>
                    <a:cubicBezTo>
                      <a:pt x="197" y="439"/>
                      <a:pt x="197" y="439"/>
                      <a:pt x="197" y="439"/>
                    </a:cubicBezTo>
                    <a:cubicBezTo>
                      <a:pt x="194" y="441"/>
                      <a:pt x="194" y="441"/>
                      <a:pt x="194" y="441"/>
                    </a:cubicBezTo>
                    <a:cubicBezTo>
                      <a:pt x="192" y="440"/>
                      <a:pt x="192" y="440"/>
                      <a:pt x="192" y="440"/>
                    </a:cubicBezTo>
                    <a:cubicBezTo>
                      <a:pt x="190" y="436"/>
                      <a:pt x="190" y="436"/>
                      <a:pt x="190" y="436"/>
                    </a:cubicBezTo>
                    <a:cubicBezTo>
                      <a:pt x="186" y="436"/>
                      <a:pt x="186" y="436"/>
                      <a:pt x="186" y="436"/>
                    </a:cubicBezTo>
                    <a:cubicBezTo>
                      <a:pt x="180" y="439"/>
                      <a:pt x="180" y="439"/>
                      <a:pt x="180" y="439"/>
                    </a:cubicBezTo>
                    <a:cubicBezTo>
                      <a:pt x="179" y="441"/>
                      <a:pt x="179" y="441"/>
                      <a:pt x="179" y="441"/>
                    </a:cubicBezTo>
                    <a:cubicBezTo>
                      <a:pt x="178" y="441"/>
                      <a:pt x="178" y="441"/>
                      <a:pt x="178" y="441"/>
                    </a:cubicBezTo>
                    <a:cubicBezTo>
                      <a:pt x="175" y="439"/>
                      <a:pt x="175" y="439"/>
                      <a:pt x="175" y="439"/>
                    </a:cubicBezTo>
                    <a:cubicBezTo>
                      <a:pt x="171" y="439"/>
                      <a:pt x="171" y="439"/>
                      <a:pt x="171" y="439"/>
                    </a:cubicBezTo>
                    <a:cubicBezTo>
                      <a:pt x="164" y="439"/>
                      <a:pt x="164" y="439"/>
                      <a:pt x="164" y="439"/>
                    </a:cubicBezTo>
                    <a:cubicBezTo>
                      <a:pt x="159" y="442"/>
                      <a:pt x="159" y="442"/>
                      <a:pt x="159" y="442"/>
                    </a:cubicBezTo>
                    <a:cubicBezTo>
                      <a:pt x="155" y="441"/>
                      <a:pt x="155" y="441"/>
                      <a:pt x="155" y="441"/>
                    </a:cubicBezTo>
                    <a:cubicBezTo>
                      <a:pt x="149" y="440"/>
                      <a:pt x="149" y="440"/>
                      <a:pt x="149" y="440"/>
                    </a:cubicBezTo>
                    <a:cubicBezTo>
                      <a:pt x="138" y="442"/>
                      <a:pt x="138" y="442"/>
                      <a:pt x="138" y="442"/>
                    </a:cubicBezTo>
                    <a:cubicBezTo>
                      <a:pt x="127" y="444"/>
                      <a:pt x="127" y="444"/>
                      <a:pt x="127" y="444"/>
                    </a:cubicBezTo>
                    <a:cubicBezTo>
                      <a:pt x="120" y="448"/>
                      <a:pt x="120" y="448"/>
                      <a:pt x="120" y="448"/>
                    </a:cubicBez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08" y="454"/>
                      <a:pt x="108" y="454"/>
                      <a:pt x="108" y="454"/>
                    </a:cubicBezTo>
                    <a:cubicBezTo>
                      <a:pt x="108" y="455"/>
                      <a:pt x="108" y="455"/>
                      <a:pt x="108" y="455"/>
                    </a:cubicBezTo>
                    <a:cubicBezTo>
                      <a:pt x="103" y="455"/>
                      <a:pt x="103" y="455"/>
                      <a:pt x="103" y="455"/>
                    </a:cubicBezTo>
                    <a:cubicBezTo>
                      <a:pt x="102" y="453"/>
                      <a:pt x="102" y="453"/>
                      <a:pt x="102" y="453"/>
                    </a:cubicBezTo>
                    <a:cubicBezTo>
                      <a:pt x="97" y="453"/>
                      <a:pt x="97" y="453"/>
                      <a:pt x="97" y="453"/>
                    </a:cubicBezTo>
                    <a:cubicBezTo>
                      <a:pt x="88" y="454"/>
                      <a:pt x="88" y="454"/>
                      <a:pt x="88" y="454"/>
                    </a:cubicBezTo>
                    <a:cubicBezTo>
                      <a:pt x="85" y="452"/>
                      <a:pt x="85" y="452"/>
                      <a:pt x="85" y="452"/>
                    </a:cubicBezTo>
                    <a:cubicBezTo>
                      <a:pt x="83" y="448"/>
                      <a:pt x="83" y="448"/>
                      <a:pt x="83" y="448"/>
                    </a:cubicBezTo>
                    <a:cubicBezTo>
                      <a:pt x="80" y="448"/>
                      <a:pt x="80" y="448"/>
                      <a:pt x="80" y="448"/>
                    </a:cubicBezTo>
                    <a:cubicBezTo>
                      <a:pt x="79" y="450"/>
                      <a:pt x="79" y="450"/>
                      <a:pt x="79" y="450"/>
                    </a:cubicBezTo>
                    <a:cubicBezTo>
                      <a:pt x="77" y="455"/>
                      <a:pt x="77" y="455"/>
                      <a:pt x="77" y="455"/>
                    </a:cubicBezTo>
                    <a:cubicBezTo>
                      <a:pt x="74" y="462"/>
                      <a:pt x="74" y="462"/>
                      <a:pt x="74" y="462"/>
                    </a:cubicBezTo>
                    <a:cubicBezTo>
                      <a:pt x="68" y="466"/>
                      <a:pt x="68" y="466"/>
                      <a:pt x="68" y="466"/>
                    </a:cubicBezTo>
                    <a:cubicBezTo>
                      <a:pt x="62" y="468"/>
                      <a:pt x="62" y="468"/>
                      <a:pt x="62" y="468"/>
                    </a:cubicBezTo>
                    <a:cubicBezTo>
                      <a:pt x="57" y="474"/>
                      <a:pt x="57" y="474"/>
                      <a:pt x="57" y="474"/>
                    </a:cubicBezTo>
                    <a:cubicBezTo>
                      <a:pt x="52" y="479"/>
                      <a:pt x="52" y="479"/>
                      <a:pt x="52" y="479"/>
                    </a:cubicBezTo>
                    <a:cubicBezTo>
                      <a:pt x="52" y="495"/>
                      <a:pt x="52" y="495"/>
                      <a:pt x="52" y="495"/>
                    </a:cubicBezTo>
                    <a:cubicBezTo>
                      <a:pt x="51" y="498"/>
                      <a:pt x="51" y="498"/>
                      <a:pt x="51" y="498"/>
                    </a:cubicBezTo>
                    <a:cubicBezTo>
                      <a:pt x="42" y="506"/>
                      <a:pt x="42" y="506"/>
                      <a:pt x="42" y="506"/>
                    </a:cubicBezTo>
                    <a:cubicBezTo>
                      <a:pt x="34" y="511"/>
                      <a:pt x="34" y="511"/>
                      <a:pt x="34" y="511"/>
                    </a:cubicBezTo>
                    <a:cubicBezTo>
                      <a:pt x="29" y="514"/>
                      <a:pt x="29" y="514"/>
                      <a:pt x="29" y="514"/>
                    </a:cubicBezTo>
                    <a:cubicBezTo>
                      <a:pt x="29" y="514"/>
                      <a:pt x="29" y="514"/>
                      <a:pt x="29" y="514"/>
                    </a:cubicBezTo>
                    <a:cubicBezTo>
                      <a:pt x="28" y="517"/>
                      <a:pt x="28" y="517"/>
                      <a:pt x="28" y="517"/>
                    </a:cubicBezTo>
                    <a:cubicBezTo>
                      <a:pt x="24" y="522"/>
                      <a:pt x="24" y="522"/>
                      <a:pt x="24" y="522"/>
                    </a:cubicBezTo>
                    <a:cubicBezTo>
                      <a:pt x="22" y="524"/>
                      <a:pt x="22" y="524"/>
                      <a:pt x="22" y="524"/>
                    </a:cubicBezTo>
                    <a:cubicBezTo>
                      <a:pt x="17" y="531"/>
                      <a:pt x="17" y="531"/>
                      <a:pt x="17" y="531"/>
                    </a:cubicBezTo>
                    <a:cubicBezTo>
                      <a:pt x="15" y="538"/>
                      <a:pt x="15" y="538"/>
                      <a:pt x="15" y="538"/>
                    </a:cubicBezTo>
                    <a:cubicBezTo>
                      <a:pt x="10" y="542"/>
                      <a:pt x="10" y="542"/>
                      <a:pt x="10" y="542"/>
                    </a:cubicBezTo>
                    <a:cubicBezTo>
                      <a:pt x="8" y="549"/>
                      <a:pt x="8" y="549"/>
                      <a:pt x="8" y="549"/>
                    </a:cubicBezTo>
                    <a:cubicBezTo>
                      <a:pt x="3" y="556"/>
                      <a:pt x="3" y="556"/>
                      <a:pt x="3" y="556"/>
                    </a:cubicBezTo>
                    <a:cubicBezTo>
                      <a:pt x="1" y="562"/>
                      <a:pt x="1" y="562"/>
                      <a:pt x="1" y="562"/>
                    </a:cubicBezTo>
                    <a:cubicBezTo>
                      <a:pt x="20" y="562"/>
                      <a:pt x="20" y="562"/>
                      <a:pt x="20" y="562"/>
                    </a:cubicBezTo>
                    <a:cubicBezTo>
                      <a:pt x="20" y="562"/>
                      <a:pt x="20" y="562"/>
                      <a:pt x="20" y="562"/>
                    </a:cubicBezTo>
                    <a:cubicBezTo>
                      <a:pt x="1" y="562"/>
                      <a:pt x="1" y="562"/>
                      <a:pt x="1" y="562"/>
                    </a:cubicBezTo>
                    <a:cubicBezTo>
                      <a:pt x="1" y="564"/>
                      <a:pt x="1" y="564"/>
                      <a:pt x="1" y="564"/>
                    </a:cubicBezTo>
                    <a:cubicBezTo>
                      <a:pt x="5" y="566"/>
                      <a:pt x="5" y="566"/>
                      <a:pt x="5" y="566"/>
                    </a:cubicBezTo>
                    <a:cubicBezTo>
                      <a:pt x="7" y="569"/>
                      <a:pt x="7" y="569"/>
                      <a:pt x="7" y="569"/>
                    </a:cubicBezTo>
                    <a:cubicBezTo>
                      <a:pt x="7" y="572"/>
                      <a:pt x="7" y="572"/>
                      <a:pt x="7" y="572"/>
                    </a:cubicBezTo>
                    <a:cubicBezTo>
                      <a:pt x="5" y="576"/>
                      <a:pt x="5" y="576"/>
                      <a:pt x="5" y="576"/>
                    </a:cubicBezTo>
                    <a:cubicBezTo>
                      <a:pt x="7" y="579"/>
                      <a:pt x="7" y="579"/>
                      <a:pt x="7" y="579"/>
                    </a:cubicBezTo>
                    <a:cubicBezTo>
                      <a:pt x="9" y="582"/>
                      <a:pt x="9" y="582"/>
                      <a:pt x="9" y="582"/>
                    </a:cubicBezTo>
                    <a:cubicBezTo>
                      <a:pt x="7" y="591"/>
                      <a:pt x="7" y="591"/>
                      <a:pt x="7" y="591"/>
                    </a:cubicBezTo>
                    <a:cubicBezTo>
                      <a:pt x="7" y="596"/>
                      <a:pt x="7" y="596"/>
                      <a:pt x="7" y="596"/>
                    </a:cubicBezTo>
                    <a:cubicBezTo>
                      <a:pt x="7" y="597"/>
                      <a:pt x="7" y="597"/>
                      <a:pt x="7" y="597"/>
                    </a:cubicBezTo>
                    <a:cubicBezTo>
                      <a:pt x="6" y="601"/>
                      <a:pt x="6" y="601"/>
                      <a:pt x="6" y="601"/>
                    </a:cubicBezTo>
                    <a:cubicBezTo>
                      <a:pt x="3" y="605"/>
                      <a:pt x="3" y="605"/>
                      <a:pt x="3" y="605"/>
                    </a:cubicBezTo>
                    <a:cubicBezTo>
                      <a:pt x="0" y="608"/>
                      <a:pt x="0" y="608"/>
                      <a:pt x="0" y="608"/>
                    </a:cubicBezTo>
                    <a:cubicBezTo>
                      <a:pt x="1" y="611"/>
                      <a:pt x="1" y="611"/>
                      <a:pt x="1" y="611"/>
                    </a:cubicBezTo>
                    <a:cubicBezTo>
                      <a:pt x="2" y="614"/>
                      <a:pt x="2" y="614"/>
                      <a:pt x="2" y="614"/>
                    </a:cubicBezTo>
                    <a:cubicBezTo>
                      <a:pt x="4" y="618"/>
                      <a:pt x="4" y="618"/>
                      <a:pt x="4" y="618"/>
                    </a:cubicBezTo>
                    <a:cubicBezTo>
                      <a:pt x="6" y="618"/>
                      <a:pt x="6" y="618"/>
                      <a:pt x="6" y="618"/>
                    </a:cubicBezTo>
                    <a:cubicBezTo>
                      <a:pt x="6" y="618"/>
                      <a:pt x="6" y="618"/>
                      <a:pt x="6" y="618"/>
                    </a:cubicBezTo>
                    <a:cubicBezTo>
                      <a:pt x="5" y="619"/>
                      <a:pt x="5" y="620"/>
                      <a:pt x="5" y="620"/>
                    </a:cubicBezTo>
                    <a:cubicBezTo>
                      <a:pt x="5" y="620"/>
                      <a:pt x="5" y="622"/>
                      <a:pt x="6" y="623"/>
                    </a:cubicBezTo>
                    <a:cubicBezTo>
                      <a:pt x="5" y="623"/>
                      <a:pt x="5" y="623"/>
                      <a:pt x="5" y="623"/>
                    </a:cubicBezTo>
                    <a:cubicBezTo>
                      <a:pt x="5" y="628"/>
                      <a:pt x="5" y="628"/>
                      <a:pt x="5" y="628"/>
                    </a:cubicBezTo>
                    <a:cubicBezTo>
                      <a:pt x="7" y="627"/>
                      <a:pt x="7" y="627"/>
                      <a:pt x="7" y="627"/>
                    </a:cubicBezTo>
                    <a:cubicBezTo>
                      <a:pt x="7" y="627"/>
                      <a:pt x="7" y="627"/>
                      <a:pt x="7" y="627"/>
                    </a:cubicBezTo>
                    <a:cubicBezTo>
                      <a:pt x="13" y="631"/>
                      <a:pt x="13" y="631"/>
                      <a:pt x="13" y="631"/>
                    </a:cubicBezTo>
                    <a:cubicBezTo>
                      <a:pt x="17" y="635"/>
                      <a:pt x="17" y="635"/>
                      <a:pt x="17" y="635"/>
                    </a:cubicBezTo>
                    <a:cubicBezTo>
                      <a:pt x="14" y="638"/>
                      <a:pt x="14" y="638"/>
                      <a:pt x="14" y="638"/>
                    </a:cubicBezTo>
                    <a:cubicBezTo>
                      <a:pt x="17" y="642"/>
                      <a:pt x="17" y="642"/>
                      <a:pt x="17" y="642"/>
                    </a:cubicBezTo>
                    <a:cubicBezTo>
                      <a:pt x="21" y="643"/>
                      <a:pt x="21" y="643"/>
                      <a:pt x="21" y="643"/>
                    </a:cubicBezTo>
                    <a:cubicBezTo>
                      <a:pt x="25" y="648"/>
                      <a:pt x="25" y="648"/>
                      <a:pt x="25" y="648"/>
                    </a:cubicBezTo>
                    <a:cubicBezTo>
                      <a:pt x="29" y="652"/>
                      <a:pt x="29" y="652"/>
                      <a:pt x="29" y="652"/>
                    </a:cubicBezTo>
                    <a:cubicBezTo>
                      <a:pt x="30" y="650"/>
                      <a:pt x="30" y="650"/>
                      <a:pt x="30" y="650"/>
                    </a:cubicBezTo>
                    <a:cubicBezTo>
                      <a:pt x="31" y="650"/>
                      <a:pt x="31" y="650"/>
                      <a:pt x="31" y="650"/>
                    </a:cubicBezTo>
                    <a:cubicBezTo>
                      <a:pt x="29" y="652"/>
                      <a:pt x="29" y="652"/>
                      <a:pt x="29" y="652"/>
                    </a:cubicBezTo>
                    <a:cubicBezTo>
                      <a:pt x="29" y="656"/>
                      <a:pt x="29" y="656"/>
                      <a:pt x="29" y="656"/>
                    </a:cubicBezTo>
                    <a:cubicBezTo>
                      <a:pt x="31" y="659"/>
                      <a:pt x="31" y="659"/>
                      <a:pt x="31" y="659"/>
                    </a:cubicBezTo>
                    <a:cubicBezTo>
                      <a:pt x="36" y="665"/>
                      <a:pt x="36" y="665"/>
                      <a:pt x="36" y="665"/>
                    </a:cubicBezTo>
                    <a:cubicBezTo>
                      <a:pt x="39" y="667"/>
                      <a:pt x="39" y="667"/>
                      <a:pt x="39" y="667"/>
                    </a:cubicBezTo>
                    <a:cubicBezTo>
                      <a:pt x="39" y="666"/>
                      <a:pt x="39" y="666"/>
                      <a:pt x="39" y="666"/>
                    </a:cubicBezTo>
                    <a:cubicBezTo>
                      <a:pt x="39" y="667"/>
                      <a:pt x="39" y="667"/>
                      <a:pt x="39" y="667"/>
                    </a:cubicBezTo>
                    <a:cubicBezTo>
                      <a:pt x="43" y="670"/>
                      <a:pt x="43" y="670"/>
                      <a:pt x="43" y="670"/>
                    </a:cubicBezTo>
                    <a:cubicBezTo>
                      <a:pt x="47" y="672"/>
                      <a:pt x="47" y="672"/>
                      <a:pt x="47" y="672"/>
                    </a:cubicBezTo>
                    <a:cubicBezTo>
                      <a:pt x="52" y="676"/>
                      <a:pt x="52" y="676"/>
                      <a:pt x="52" y="676"/>
                    </a:cubicBezTo>
                    <a:cubicBezTo>
                      <a:pt x="56" y="680"/>
                      <a:pt x="56" y="680"/>
                      <a:pt x="56" y="680"/>
                    </a:cubicBezTo>
                    <a:cubicBezTo>
                      <a:pt x="61" y="684"/>
                      <a:pt x="61" y="684"/>
                      <a:pt x="61" y="684"/>
                    </a:cubicBezTo>
                    <a:cubicBezTo>
                      <a:pt x="66" y="686"/>
                      <a:pt x="66" y="686"/>
                      <a:pt x="66" y="686"/>
                    </a:cubicBezTo>
                    <a:cubicBezTo>
                      <a:pt x="66" y="686"/>
                      <a:pt x="66" y="686"/>
                      <a:pt x="66" y="686"/>
                    </a:cubicBezTo>
                    <a:cubicBezTo>
                      <a:pt x="66" y="686"/>
                      <a:pt x="66" y="686"/>
                      <a:pt x="66" y="686"/>
                    </a:cubicBezTo>
                    <a:cubicBezTo>
                      <a:pt x="66" y="686"/>
                      <a:pt x="66" y="686"/>
                      <a:pt x="66" y="686"/>
                    </a:cubicBezTo>
                    <a:cubicBezTo>
                      <a:pt x="66" y="686"/>
                      <a:pt x="66" y="686"/>
                      <a:pt x="66" y="686"/>
                    </a:cubicBezTo>
                    <a:cubicBezTo>
                      <a:pt x="72" y="684"/>
                      <a:pt x="72" y="684"/>
                      <a:pt x="72" y="684"/>
                    </a:cubicBezTo>
                    <a:cubicBezTo>
                      <a:pt x="83" y="679"/>
                      <a:pt x="83" y="679"/>
                      <a:pt x="83" y="679"/>
                    </a:cubicBezTo>
                    <a:cubicBezTo>
                      <a:pt x="102" y="679"/>
                      <a:pt x="102" y="679"/>
                      <a:pt x="102" y="679"/>
                    </a:cubicBezTo>
                    <a:cubicBezTo>
                      <a:pt x="101" y="677"/>
                      <a:pt x="101" y="677"/>
                      <a:pt x="101" y="677"/>
                    </a:cubicBezTo>
                    <a:cubicBezTo>
                      <a:pt x="101" y="677"/>
                      <a:pt x="101" y="677"/>
                      <a:pt x="101" y="677"/>
                    </a:cubicBezTo>
                    <a:cubicBezTo>
                      <a:pt x="102" y="679"/>
                      <a:pt x="102" y="679"/>
                      <a:pt x="102" y="679"/>
                    </a:cubicBezTo>
                    <a:cubicBezTo>
                      <a:pt x="107" y="682"/>
                      <a:pt x="107" y="682"/>
                      <a:pt x="107" y="682"/>
                    </a:cubicBezTo>
                    <a:cubicBezTo>
                      <a:pt x="114" y="680"/>
                      <a:pt x="114" y="680"/>
                      <a:pt x="114" y="680"/>
                    </a:cubicBezTo>
                    <a:cubicBezTo>
                      <a:pt x="119" y="676"/>
                      <a:pt x="119" y="676"/>
                      <a:pt x="119" y="676"/>
                    </a:cubicBezTo>
                    <a:cubicBezTo>
                      <a:pt x="124" y="673"/>
                      <a:pt x="124" y="673"/>
                      <a:pt x="124" y="673"/>
                    </a:cubicBezTo>
                    <a:cubicBezTo>
                      <a:pt x="125" y="672"/>
                      <a:pt x="125" y="672"/>
                      <a:pt x="125" y="672"/>
                    </a:cubicBezTo>
                    <a:cubicBezTo>
                      <a:pt x="131" y="671"/>
                      <a:pt x="131" y="671"/>
                      <a:pt x="131" y="671"/>
                    </a:cubicBezTo>
                    <a:cubicBezTo>
                      <a:pt x="131" y="671"/>
                      <a:pt x="131" y="671"/>
                      <a:pt x="131" y="671"/>
                    </a:cubicBezTo>
                    <a:cubicBezTo>
                      <a:pt x="141" y="670"/>
                      <a:pt x="141" y="670"/>
                      <a:pt x="141" y="670"/>
                    </a:cubicBezTo>
                    <a:cubicBezTo>
                      <a:pt x="141" y="669"/>
                      <a:pt x="141" y="669"/>
                      <a:pt x="141" y="669"/>
                    </a:cubicBezTo>
                    <a:cubicBezTo>
                      <a:pt x="149" y="670"/>
                      <a:pt x="149" y="670"/>
                      <a:pt x="149" y="670"/>
                    </a:cubicBezTo>
                    <a:cubicBezTo>
                      <a:pt x="160" y="676"/>
                      <a:pt x="160" y="676"/>
                      <a:pt x="160" y="676"/>
                    </a:cubicBezTo>
                    <a:cubicBezTo>
                      <a:pt x="159" y="683"/>
                      <a:pt x="159" y="683"/>
                      <a:pt x="159" y="683"/>
                    </a:cubicBezTo>
                    <a:cubicBezTo>
                      <a:pt x="168" y="684"/>
                      <a:pt x="168" y="684"/>
                      <a:pt x="168" y="684"/>
                    </a:cubicBezTo>
                    <a:cubicBezTo>
                      <a:pt x="181" y="683"/>
                      <a:pt x="181" y="683"/>
                      <a:pt x="181" y="683"/>
                    </a:cubicBezTo>
                    <a:cubicBezTo>
                      <a:pt x="181" y="683"/>
                      <a:pt x="181" y="683"/>
                      <a:pt x="181" y="683"/>
                    </a:cubicBezTo>
                    <a:cubicBezTo>
                      <a:pt x="185" y="686"/>
                      <a:pt x="185" y="686"/>
                      <a:pt x="185" y="686"/>
                    </a:cubicBezTo>
                    <a:cubicBezTo>
                      <a:pt x="189" y="689"/>
                      <a:pt x="189" y="689"/>
                      <a:pt x="189" y="689"/>
                    </a:cubicBezTo>
                    <a:cubicBezTo>
                      <a:pt x="189" y="700"/>
                      <a:pt x="189" y="700"/>
                      <a:pt x="189" y="700"/>
                    </a:cubicBezTo>
                    <a:cubicBezTo>
                      <a:pt x="187" y="705"/>
                      <a:pt x="187" y="705"/>
                      <a:pt x="187" y="705"/>
                    </a:cubicBezTo>
                    <a:cubicBezTo>
                      <a:pt x="188" y="711"/>
                      <a:pt x="188" y="711"/>
                      <a:pt x="188" y="711"/>
                    </a:cubicBezTo>
                    <a:cubicBezTo>
                      <a:pt x="187" y="715"/>
                      <a:pt x="187" y="715"/>
                      <a:pt x="187" y="715"/>
                    </a:cubicBezTo>
                    <a:cubicBezTo>
                      <a:pt x="183" y="722"/>
                      <a:pt x="183" y="722"/>
                      <a:pt x="183" y="722"/>
                    </a:cubicBezTo>
                    <a:cubicBezTo>
                      <a:pt x="187" y="731"/>
                      <a:pt x="187" y="731"/>
                      <a:pt x="187" y="731"/>
                    </a:cubicBezTo>
                    <a:cubicBezTo>
                      <a:pt x="191" y="738"/>
                      <a:pt x="191" y="738"/>
                      <a:pt x="191" y="738"/>
                    </a:cubicBezTo>
                    <a:cubicBezTo>
                      <a:pt x="199" y="744"/>
                      <a:pt x="199" y="744"/>
                      <a:pt x="199" y="744"/>
                    </a:cubicBezTo>
                    <a:cubicBezTo>
                      <a:pt x="199" y="744"/>
                      <a:pt x="199" y="744"/>
                      <a:pt x="199" y="744"/>
                    </a:cubicBezTo>
                    <a:cubicBezTo>
                      <a:pt x="205" y="751"/>
                      <a:pt x="205" y="751"/>
                      <a:pt x="205" y="751"/>
                    </a:cubicBezTo>
                    <a:cubicBezTo>
                      <a:pt x="205" y="751"/>
                      <a:pt x="205" y="751"/>
                      <a:pt x="205" y="751"/>
                    </a:cubicBezTo>
                    <a:cubicBezTo>
                      <a:pt x="205" y="758"/>
                      <a:pt x="205" y="758"/>
                      <a:pt x="205" y="758"/>
                    </a:cubicBezTo>
                    <a:cubicBezTo>
                      <a:pt x="209" y="755"/>
                      <a:pt x="209" y="755"/>
                      <a:pt x="209" y="755"/>
                    </a:cubicBezTo>
                    <a:cubicBezTo>
                      <a:pt x="208" y="758"/>
                      <a:pt x="208" y="758"/>
                      <a:pt x="208" y="758"/>
                    </a:cubicBezTo>
                    <a:cubicBezTo>
                      <a:pt x="210" y="759"/>
                      <a:pt x="210" y="759"/>
                      <a:pt x="210" y="759"/>
                    </a:cubicBezTo>
                    <a:cubicBezTo>
                      <a:pt x="209" y="759"/>
                      <a:pt x="209" y="759"/>
                      <a:pt x="209" y="759"/>
                    </a:cubicBezTo>
                    <a:cubicBezTo>
                      <a:pt x="205" y="760"/>
                      <a:pt x="205" y="760"/>
                      <a:pt x="205" y="760"/>
                    </a:cubicBezTo>
                    <a:cubicBezTo>
                      <a:pt x="214" y="776"/>
                      <a:pt x="214" y="776"/>
                      <a:pt x="214" y="776"/>
                    </a:cubicBezTo>
                    <a:cubicBezTo>
                      <a:pt x="212" y="782"/>
                      <a:pt x="212" y="782"/>
                      <a:pt x="212" y="782"/>
                    </a:cubicBezTo>
                    <a:cubicBezTo>
                      <a:pt x="217" y="794"/>
                      <a:pt x="217" y="794"/>
                      <a:pt x="217" y="794"/>
                    </a:cubicBezTo>
                    <a:cubicBezTo>
                      <a:pt x="217" y="801"/>
                      <a:pt x="217" y="801"/>
                      <a:pt x="217" y="801"/>
                    </a:cubicBezTo>
                    <a:cubicBezTo>
                      <a:pt x="209" y="816"/>
                      <a:pt x="209" y="816"/>
                      <a:pt x="209" y="816"/>
                    </a:cubicBezTo>
                    <a:cubicBezTo>
                      <a:pt x="205" y="832"/>
                      <a:pt x="205" y="832"/>
                      <a:pt x="205" y="832"/>
                    </a:cubicBezTo>
                    <a:cubicBezTo>
                      <a:pt x="205" y="843"/>
                      <a:pt x="205" y="843"/>
                      <a:pt x="205" y="843"/>
                    </a:cubicBezTo>
                    <a:cubicBezTo>
                      <a:pt x="205" y="843"/>
                      <a:pt x="205" y="843"/>
                      <a:pt x="205" y="843"/>
                    </a:cubicBezTo>
                    <a:cubicBezTo>
                      <a:pt x="205" y="850"/>
                      <a:pt x="205" y="850"/>
                      <a:pt x="205" y="850"/>
                    </a:cubicBezTo>
                    <a:cubicBezTo>
                      <a:pt x="210" y="859"/>
                      <a:pt x="210" y="859"/>
                      <a:pt x="210" y="859"/>
                    </a:cubicBezTo>
                    <a:cubicBezTo>
                      <a:pt x="222" y="880"/>
                      <a:pt x="222" y="880"/>
                      <a:pt x="222" y="880"/>
                    </a:cubicBezTo>
                    <a:cubicBezTo>
                      <a:pt x="222" y="895"/>
                      <a:pt x="222" y="895"/>
                      <a:pt x="222" y="895"/>
                    </a:cubicBezTo>
                    <a:cubicBezTo>
                      <a:pt x="224" y="900"/>
                      <a:pt x="224" y="900"/>
                      <a:pt x="224" y="900"/>
                    </a:cubicBezTo>
                    <a:cubicBezTo>
                      <a:pt x="228" y="917"/>
                      <a:pt x="228" y="917"/>
                      <a:pt x="228" y="917"/>
                    </a:cubicBezTo>
                    <a:cubicBezTo>
                      <a:pt x="237" y="927"/>
                      <a:pt x="237" y="927"/>
                      <a:pt x="237" y="927"/>
                    </a:cubicBezTo>
                    <a:cubicBezTo>
                      <a:pt x="237" y="927"/>
                      <a:pt x="237" y="927"/>
                      <a:pt x="237" y="927"/>
                    </a:cubicBezTo>
                    <a:cubicBezTo>
                      <a:pt x="237" y="928"/>
                      <a:pt x="237" y="928"/>
                      <a:pt x="237" y="928"/>
                    </a:cubicBezTo>
                    <a:cubicBezTo>
                      <a:pt x="240" y="934"/>
                      <a:pt x="240" y="934"/>
                      <a:pt x="240" y="934"/>
                    </a:cubicBezTo>
                    <a:cubicBezTo>
                      <a:pt x="242" y="944"/>
                      <a:pt x="242" y="944"/>
                      <a:pt x="242" y="944"/>
                    </a:cubicBezTo>
                    <a:cubicBezTo>
                      <a:pt x="247" y="950"/>
                      <a:pt x="247" y="950"/>
                      <a:pt x="247" y="950"/>
                    </a:cubicBezTo>
                    <a:cubicBezTo>
                      <a:pt x="250" y="956"/>
                      <a:pt x="250" y="956"/>
                      <a:pt x="250" y="956"/>
                    </a:cubicBezTo>
                    <a:cubicBezTo>
                      <a:pt x="246" y="962"/>
                      <a:pt x="246" y="962"/>
                      <a:pt x="246" y="962"/>
                    </a:cubicBezTo>
                    <a:cubicBezTo>
                      <a:pt x="249" y="968"/>
                      <a:pt x="249" y="968"/>
                      <a:pt x="249" y="968"/>
                    </a:cubicBezTo>
                    <a:cubicBezTo>
                      <a:pt x="252" y="974"/>
                      <a:pt x="252" y="974"/>
                      <a:pt x="252" y="974"/>
                    </a:cubicBezTo>
                    <a:cubicBezTo>
                      <a:pt x="259" y="977"/>
                      <a:pt x="259" y="977"/>
                      <a:pt x="259" y="977"/>
                    </a:cubicBezTo>
                    <a:cubicBezTo>
                      <a:pt x="268" y="974"/>
                      <a:pt x="268" y="974"/>
                      <a:pt x="268" y="974"/>
                    </a:cubicBezTo>
                    <a:cubicBezTo>
                      <a:pt x="276" y="972"/>
                      <a:pt x="276" y="972"/>
                      <a:pt x="276" y="972"/>
                    </a:cubicBezTo>
                    <a:cubicBezTo>
                      <a:pt x="286" y="972"/>
                      <a:pt x="286" y="972"/>
                      <a:pt x="286" y="972"/>
                    </a:cubicBezTo>
                    <a:cubicBezTo>
                      <a:pt x="294" y="973"/>
                      <a:pt x="294" y="973"/>
                      <a:pt x="294" y="973"/>
                    </a:cubicBezTo>
                    <a:cubicBezTo>
                      <a:pt x="300" y="970"/>
                      <a:pt x="300" y="970"/>
                      <a:pt x="300" y="970"/>
                    </a:cubicBezTo>
                    <a:cubicBezTo>
                      <a:pt x="309" y="968"/>
                      <a:pt x="309" y="968"/>
                      <a:pt x="309" y="968"/>
                    </a:cubicBezTo>
                    <a:cubicBezTo>
                      <a:pt x="320" y="958"/>
                      <a:pt x="320" y="958"/>
                      <a:pt x="320" y="958"/>
                    </a:cubicBezTo>
                    <a:cubicBezTo>
                      <a:pt x="330" y="951"/>
                      <a:pt x="330" y="951"/>
                      <a:pt x="330" y="951"/>
                    </a:cubicBezTo>
                    <a:cubicBezTo>
                      <a:pt x="336" y="943"/>
                      <a:pt x="336" y="943"/>
                      <a:pt x="336" y="943"/>
                    </a:cubicBezTo>
                    <a:cubicBezTo>
                      <a:pt x="339" y="937"/>
                      <a:pt x="339" y="937"/>
                      <a:pt x="339" y="937"/>
                    </a:cubicBezTo>
                    <a:cubicBezTo>
                      <a:pt x="346" y="928"/>
                      <a:pt x="346" y="928"/>
                      <a:pt x="346" y="928"/>
                    </a:cubicBezTo>
                    <a:cubicBezTo>
                      <a:pt x="349" y="926"/>
                      <a:pt x="349" y="926"/>
                      <a:pt x="349" y="926"/>
                    </a:cubicBezTo>
                    <a:cubicBezTo>
                      <a:pt x="349" y="919"/>
                      <a:pt x="349" y="919"/>
                      <a:pt x="349" y="919"/>
                    </a:cubicBezTo>
                    <a:cubicBezTo>
                      <a:pt x="352" y="915"/>
                      <a:pt x="352" y="915"/>
                      <a:pt x="352" y="915"/>
                    </a:cubicBezTo>
                    <a:cubicBezTo>
                      <a:pt x="345" y="914"/>
                      <a:pt x="345" y="914"/>
                      <a:pt x="345" y="914"/>
                    </a:cubicBezTo>
                    <a:cubicBezTo>
                      <a:pt x="345" y="914"/>
                      <a:pt x="345" y="914"/>
                      <a:pt x="345" y="914"/>
                    </a:cubicBezTo>
                    <a:cubicBezTo>
                      <a:pt x="352" y="915"/>
                      <a:pt x="352" y="915"/>
                      <a:pt x="352" y="915"/>
                    </a:cubicBezTo>
                    <a:cubicBezTo>
                      <a:pt x="351" y="912"/>
                      <a:pt x="351" y="912"/>
                      <a:pt x="351" y="912"/>
                    </a:cubicBezTo>
                    <a:cubicBezTo>
                      <a:pt x="349" y="908"/>
                      <a:pt x="349" y="908"/>
                      <a:pt x="349" y="908"/>
                    </a:cubicBezTo>
                    <a:cubicBezTo>
                      <a:pt x="351" y="905"/>
                      <a:pt x="351" y="905"/>
                      <a:pt x="351" y="905"/>
                    </a:cubicBezTo>
                    <a:cubicBezTo>
                      <a:pt x="368" y="896"/>
                      <a:pt x="368" y="896"/>
                      <a:pt x="368" y="896"/>
                    </a:cubicBezTo>
                    <a:cubicBezTo>
                      <a:pt x="369" y="881"/>
                      <a:pt x="369" y="881"/>
                      <a:pt x="369" y="881"/>
                    </a:cubicBezTo>
                    <a:cubicBezTo>
                      <a:pt x="365" y="869"/>
                      <a:pt x="365" y="869"/>
                      <a:pt x="365" y="869"/>
                    </a:cubicBezTo>
                    <a:cubicBezTo>
                      <a:pt x="364" y="862"/>
                      <a:pt x="364" y="862"/>
                      <a:pt x="364" y="862"/>
                    </a:cubicBezTo>
                    <a:cubicBezTo>
                      <a:pt x="368" y="861"/>
                      <a:pt x="368" y="861"/>
                      <a:pt x="368" y="861"/>
                    </a:cubicBezTo>
                    <a:cubicBezTo>
                      <a:pt x="384" y="846"/>
                      <a:pt x="384" y="846"/>
                      <a:pt x="384" y="846"/>
                    </a:cubicBezTo>
                    <a:cubicBezTo>
                      <a:pt x="398" y="837"/>
                      <a:pt x="398" y="837"/>
                      <a:pt x="398" y="837"/>
                    </a:cubicBezTo>
                    <a:cubicBezTo>
                      <a:pt x="406" y="829"/>
                      <a:pt x="406" y="829"/>
                      <a:pt x="406" y="829"/>
                    </a:cubicBezTo>
                    <a:cubicBezTo>
                      <a:pt x="404" y="811"/>
                      <a:pt x="404" y="811"/>
                      <a:pt x="404" y="811"/>
                    </a:cubicBezTo>
                    <a:cubicBezTo>
                      <a:pt x="404" y="793"/>
                      <a:pt x="404" y="793"/>
                      <a:pt x="404" y="793"/>
                    </a:cubicBezTo>
                    <a:cubicBezTo>
                      <a:pt x="401" y="794"/>
                      <a:pt x="401" y="794"/>
                      <a:pt x="401" y="794"/>
                    </a:cubicBezTo>
                    <a:cubicBezTo>
                      <a:pt x="401" y="794"/>
                      <a:pt x="401" y="794"/>
                      <a:pt x="401" y="794"/>
                    </a:cubicBezTo>
                    <a:cubicBezTo>
                      <a:pt x="403" y="793"/>
                      <a:pt x="403" y="793"/>
                      <a:pt x="403" y="793"/>
                    </a:cubicBezTo>
                    <a:cubicBezTo>
                      <a:pt x="395" y="782"/>
                      <a:pt x="395" y="782"/>
                      <a:pt x="395" y="782"/>
                    </a:cubicBezTo>
                    <a:cubicBezTo>
                      <a:pt x="395" y="769"/>
                      <a:pt x="395" y="769"/>
                      <a:pt x="395" y="769"/>
                    </a:cubicBezTo>
                    <a:cubicBezTo>
                      <a:pt x="392" y="764"/>
                      <a:pt x="392" y="764"/>
                      <a:pt x="392" y="764"/>
                    </a:cubicBezTo>
                    <a:cubicBezTo>
                      <a:pt x="393" y="757"/>
                      <a:pt x="393" y="757"/>
                      <a:pt x="393" y="757"/>
                    </a:cubicBezTo>
                    <a:cubicBezTo>
                      <a:pt x="395" y="751"/>
                      <a:pt x="395" y="751"/>
                      <a:pt x="395" y="751"/>
                    </a:cubicBezTo>
                    <a:cubicBezTo>
                      <a:pt x="388" y="745"/>
                      <a:pt x="388" y="745"/>
                      <a:pt x="388" y="745"/>
                    </a:cubicBezTo>
                    <a:cubicBezTo>
                      <a:pt x="388" y="745"/>
                      <a:pt x="388" y="745"/>
                      <a:pt x="388" y="745"/>
                    </a:cubicBezTo>
                    <a:cubicBezTo>
                      <a:pt x="396" y="751"/>
                      <a:pt x="396" y="751"/>
                      <a:pt x="396" y="751"/>
                    </a:cubicBezTo>
                    <a:cubicBezTo>
                      <a:pt x="398" y="746"/>
                      <a:pt x="398" y="746"/>
                      <a:pt x="398" y="746"/>
                    </a:cubicBezTo>
                    <a:cubicBezTo>
                      <a:pt x="402" y="737"/>
                      <a:pt x="402" y="737"/>
                      <a:pt x="402" y="737"/>
                    </a:cubicBezTo>
                    <a:cubicBezTo>
                      <a:pt x="407" y="732"/>
                      <a:pt x="407" y="732"/>
                      <a:pt x="407" y="732"/>
                    </a:cubicBezTo>
                    <a:cubicBezTo>
                      <a:pt x="411" y="729"/>
                      <a:pt x="411" y="729"/>
                      <a:pt x="411" y="729"/>
                    </a:cubicBezTo>
                    <a:cubicBezTo>
                      <a:pt x="412" y="730"/>
                      <a:pt x="412" y="730"/>
                      <a:pt x="412" y="730"/>
                    </a:cubicBezTo>
                    <a:cubicBezTo>
                      <a:pt x="442" y="700"/>
                      <a:pt x="442" y="700"/>
                      <a:pt x="442" y="700"/>
                    </a:cubicBezTo>
                    <a:cubicBezTo>
                      <a:pt x="465" y="668"/>
                      <a:pt x="465" y="668"/>
                      <a:pt x="465" y="668"/>
                    </a:cubicBezTo>
                    <a:cubicBezTo>
                      <a:pt x="476" y="645"/>
                      <a:pt x="476" y="645"/>
                      <a:pt x="476" y="645"/>
                    </a:cubicBezTo>
                    <a:cubicBezTo>
                      <a:pt x="479" y="642"/>
                      <a:pt x="479" y="642"/>
                      <a:pt x="479" y="642"/>
                    </a:cubicBezTo>
                    <a:cubicBezTo>
                      <a:pt x="479" y="632"/>
                      <a:pt x="479" y="632"/>
                      <a:pt x="479" y="632"/>
                    </a:cubicBezTo>
                    <a:cubicBezTo>
                      <a:pt x="471" y="635"/>
                      <a:pt x="471" y="635"/>
                      <a:pt x="471" y="635"/>
                    </a:cubicBezTo>
                    <a:cubicBezTo>
                      <a:pt x="441" y="640"/>
                      <a:pt x="441" y="640"/>
                      <a:pt x="441" y="640"/>
                    </a:cubicBezTo>
                    <a:cubicBezTo>
                      <a:pt x="433" y="643"/>
                      <a:pt x="433" y="643"/>
                      <a:pt x="433" y="643"/>
                    </a:cubicBezTo>
                    <a:cubicBezTo>
                      <a:pt x="424" y="635"/>
                      <a:pt x="424" y="635"/>
                      <a:pt x="424" y="635"/>
                    </a:cubicBezTo>
                    <a:cubicBezTo>
                      <a:pt x="421" y="639"/>
                      <a:pt x="421" y="639"/>
                      <a:pt x="421" y="639"/>
                    </a:cubicBezTo>
                    <a:cubicBezTo>
                      <a:pt x="421" y="641"/>
                      <a:pt x="421" y="641"/>
                      <a:pt x="421" y="641"/>
                    </a:cubicBezTo>
                    <a:cubicBezTo>
                      <a:pt x="420" y="640"/>
                      <a:pt x="420" y="640"/>
                      <a:pt x="420" y="640"/>
                    </a:cubicBezTo>
                    <a:cubicBezTo>
                      <a:pt x="420" y="639"/>
                      <a:pt x="420" y="639"/>
                      <a:pt x="420" y="639"/>
                    </a:cubicBezTo>
                    <a:cubicBezTo>
                      <a:pt x="420" y="639"/>
                      <a:pt x="420" y="639"/>
                      <a:pt x="420" y="639"/>
                    </a:cubicBezTo>
                    <a:cubicBezTo>
                      <a:pt x="419" y="633"/>
                      <a:pt x="419" y="633"/>
                      <a:pt x="419" y="633"/>
                    </a:cubicBezTo>
                    <a:cubicBezTo>
                      <a:pt x="423" y="630"/>
                      <a:pt x="423" y="630"/>
                      <a:pt x="423" y="630"/>
                    </a:cubicBezTo>
                    <a:cubicBezTo>
                      <a:pt x="419" y="623"/>
                      <a:pt x="419" y="623"/>
                      <a:pt x="419" y="623"/>
                    </a:cubicBezTo>
                    <a:cubicBezTo>
                      <a:pt x="419" y="623"/>
                      <a:pt x="419" y="623"/>
                      <a:pt x="419" y="623"/>
                    </a:cubicBezTo>
                    <a:cubicBezTo>
                      <a:pt x="419" y="623"/>
                      <a:pt x="419" y="623"/>
                      <a:pt x="419" y="623"/>
                    </a:cubicBezTo>
                    <a:cubicBezTo>
                      <a:pt x="419" y="623"/>
                      <a:pt x="419" y="623"/>
                      <a:pt x="419" y="623"/>
                    </a:cubicBezTo>
                    <a:cubicBezTo>
                      <a:pt x="419" y="623"/>
                      <a:pt x="419" y="623"/>
                      <a:pt x="419" y="623"/>
                    </a:cubicBezTo>
                    <a:cubicBezTo>
                      <a:pt x="404" y="609"/>
                      <a:pt x="404" y="609"/>
                      <a:pt x="404" y="609"/>
                    </a:cubicBezTo>
                    <a:cubicBezTo>
                      <a:pt x="397" y="609"/>
                      <a:pt x="397" y="609"/>
                      <a:pt x="397" y="609"/>
                    </a:cubicBezTo>
                    <a:cubicBezTo>
                      <a:pt x="397" y="600"/>
                      <a:pt x="397" y="600"/>
                      <a:pt x="397" y="600"/>
                    </a:cubicBezTo>
                    <a:cubicBezTo>
                      <a:pt x="394" y="594"/>
                      <a:pt x="394" y="594"/>
                      <a:pt x="394" y="594"/>
                    </a:cubicBezTo>
                    <a:cubicBezTo>
                      <a:pt x="390" y="588"/>
                      <a:pt x="390" y="588"/>
                      <a:pt x="390" y="588"/>
                    </a:cubicBezTo>
                    <a:cubicBezTo>
                      <a:pt x="390" y="589"/>
                      <a:pt x="390" y="589"/>
                      <a:pt x="390" y="589"/>
                    </a:cubicBezTo>
                    <a:cubicBezTo>
                      <a:pt x="380" y="577"/>
                      <a:pt x="380" y="577"/>
                      <a:pt x="380" y="577"/>
                    </a:cubicBezTo>
                    <a:cubicBezTo>
                      <a:pt x="381" y="564"/>
                      <a:pt x="381" y="564"/>
                      <a:pt x="381" y="564"/>
                    </a:cubicBezTo>
                    <a:cubicBezTo>
                      <a:pt x="379" y="558"/>
                      <a:pt x="379" y="558"/>
                      <a:pt x="379" y="558"/>
                    </a:cubicBezTo>
                    <a:cubicBezTo>
                      <a:pt x="369" y="550"/>
                      <a:pt x="369" y="550"/>
                      <a:pt x="369" y="550"/>
                    </a:cubicBezTo>
                    <a:cubicBezTo>
                      <a:pt x="366" y="550"/>
                      <a:pt x="366" y="550"/>
                      <a:pt x="366" y="550"/>
                    </a:cubicBezTo>
                    <a:cubicBezTo>
                      <a:pt x="366" y="550"/>
                      <a:pt x="366" y="550"/>
                      <a:pt x="366" y="550"/>
                    </a:cubicBezTo>
                    <a:cubicBezTo>
                      <a:pt x="370" y="550"/>
                      <a:pt x="370" y="550"/>
                      <a:pt x="370" y="550"/>
                    </a:cubicBezTo>
                    <a:cubicBezTo>
                      <a:pt x="370" y="542"/>
                      <a:pt x="370" y="542"/>
                      <a:pt x="370" y="542"/>
                    </a:cubicBezTo>
                    <a:cubicBezTo>
                      <a:pt x="369" y="540"/>
                      <a:pt x="369" y="540"/>
                      <a:pt x="369" y="540"/>
                    </a:cubicBezTo>
                    <a:cubicBezTo>
                      <a:pt x="360" y="524"/>
                      <a:pt x="360" y="524"/>
                      <a:pt x="360" y="524"/>
                    </a:cubicBezTo>
                    <a:cubicBezTo>
                      <a:pt x="356" y="513"/>
                      <a:pt x="356" y="513"/>
                      <a:pt x="356" y="513"/>
                    </a:cubicBezTo>
                    <a:cubicBezTo>
                      <a:pt x="354" y="510"/>
                      <a:pt x="354" y="510"/>
                      <a:pt x="354" y="510"/>
                    </a:cubicBezTo>
                    <a:cubicBezTo>
                      <a:pt x="350" y="505"/>
                      <a:pt x="350" y="505"/>
                      <a:pt x="350" y="505"/>
                    </a:cubicBezTo>
                    <a:cubicBezTo>
                      <a:pt x="348" y="500"/>
                      <a:pt x="348" y="500"/>
                      <a:pt x="348" y="500"/>
                    </a:cubicBezTo>
                    <a:cubicBezTo>
                      <a:pt x="347" y="492"/>
                      <a:pt x="347" y="492"/>
                      <a:pt x="347" y="492"/>
                    </a:cubicBezTo>
                    <a:cubicBezTo>
                      <a:pt x="347" y="488"/>
                      <a:pt x="347" y="488"/>
                      <a:pt x="347" y="488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1" y="499"/>
                      <a:pt x="351" y="499"/>
                      <a:pt x="351" y="499"/>
                    </a:cubicBezTo>
                    <a:cubicBezTo>
                      <a:pt x="354" y="503"/>
                      <a:pt x="354" y="503"/>
                      <a:pt x="354" y="503"/>
                    </a:cubicBezTo>
                    <a:cubicBezTo>
                      <a:pt x="355" y="508"/>
                      <a:pt x="355" y="508"/>
                      <a:pt x="355" y="508"/>
                    </a:cubicBezTo>
                    <a:cubicBezTo>
                      <a:pt x="358" y="513"/>
                      <a:pt x="358" y="513"/>
                      <a:pt x="358" y="513"/>
                    </a:cubicBezTo>
                    <a:cubicBezTo>
                      <a:pt x="360" y="511"/>
                      <a:pt x="360" y="511"/>
                      <a:pt x="360" y="511"/>
                    </a:cubicBezTo>
                    <a:cubicBezTo>
                      <a:pt x="361" y="506"/>
                      <a:pt x="361" y="506"/>
                      <a:pt x="361" y="506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65" y="499"/>
                      <a:pt x="365" y="499"/>
                      <a:pt x="365" y="499"/>
                    </a:cubicBezTo>
                    <a:cubicBezTo>
                      <a:pt x="365" y="499"/>
                      <a:pt x="365" y="499"/>
                      <a:pt x="365" y="499"/>
                    </a:cubicBezTo>
                    <a:cubicBezTo>
                      <a:pt x="366" y="496"/>
                      <a:pt x="366" y="496"/>
                      <a:pt x="366" y="496"/>
                    </a:cubicBezTo>
                    <a:cubicBezTo>
                      <a:pt x="365" y="500"/>
                      <a:pt x="365" y="500"/>
                      <a:pt x="365" y="500"/>
                    </a:cubicBezTo>
                    <a:cubicBezTo>
                      <a:pt x="366" y="500"/>
                      <a:pt x="366" y="500"/>
                      <a:pt x="366" y="500"/>
                    </a:cubicBezTo>
                    <a:cubicBezTo>
                      <a:pt x="364" y="509"/>
                      <a:pt x="364" y="509"/>
                      <a:pt x="364" y="509"/>
                    </a:cubicBezTo>
                    <a:cubicBezTo>
                      <a:pt x="368" y="510"/>
                      <a:pt x="368" y="510"/>
                      <a:pt x="368" y="510"/>
                    </a:cubicBezTo>
                    <a:cubicBezTo>
                      <a:pt x="372" y="519"/>
                      <a:pt x="372" y="519"/>
                      <a:pt x="372" y="519"/>
                    </a:cubicBezTo>
                    <a:cubicBezTo>
                      <a:pt x="381" y="530"/>
                      <a:pt x="381" y="530"/>
                      <a:pt x="381" y="530"/>
                    </a:cubicBezTo>
                    <a:cubicBezTo>
                      <a:pt x="381" y="536"/>
                      <a:pt x="381" y="536"/>
                      <a:pt x="381" y="536"/>
                    </a:cubicBezTo>
                    <a:cubicBezTo>
                      <a:pt x="383" y="540"/>
                      <a:pt x="383" y="540"/>
                      <a:pt x="383" y="540"/>
                    </a:cubicBezTo>
                    <a:cubicBezTo>
                      <a:pt x="389" y="543"/>
                      <a:pt x="389" y="543"/>
                      <a:pt x="389" y="543"/>
                    </a:cubicBezTo>
                    <a:cubicBezTo>
                      <a:pt x="394" y="551"/>
                      <a:pt x="394" y="551"/>
                      <a:pt x="394" y="551"/>
                    </a:cubicBezTo>
                    <a:cubicBezTo>
                      <a:pt x="394" y="562"/>
                      <a:pt x="394" y="562"/>
                      <a:pt x="394" y="562"/>
                    </a:cubicBezTo>
                    <a:cubicBezTo>
                      <a:pt x="398" y="569"/>
                      <a:pt x="398" y="569"/>
                      <a:pt x="398" y="569"/>
                    </a:cubicBezTo>
                    <a:cubicBezTo>
                      <a:pt x="403" y="570"/>
                      <a:pt x="403" y="570"/>
                      <a:pt x="403" y="570"/>
                    </a:cubicBezTo>
                    <a:cubicBezTo>
                      <a:pt x="407" y="575"/>
                      <a:pt x="407" y="575"/>
                      <a:pt x="407" y="575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7" y="592"/>
                      <a:pt x="417" y="592"/>
                      <a:pt x="417" y="592"/>
                    </a:cubicBezTo>
                    <a:cubicBezTo>
                      <a:pt x="421" y="600"/>
                      <a:pt x="421" y="600"/>
                      <a:pt x="421" y="60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0" y="611"/>
                      <a:pt x="420" y="611"/>
                      <a:pt x="420" y="611"/>
                    </a:cubicBezTo>
                    <a:cubicBezTo>
                      <a:pt x="424" y="625"/>
                      <a:pt x="424" y="625"/>
                      <a:pt x="424" y="625"/>
                    </a:cubicBezTo>
                    <a:cubicBezTo>
                      <a:pt x="428" y="626"/>
                      <a:pt x="428" y="626"/>
                      <a:pt x="428" y="626"/>
                    </a:cubicBezTo>
                    <a:cubicBezTo>
                      <a:pt x="436" y="626"/>
                      <a:pt x="436" y="626"/>
                      <a:pt x="436" y="626"/>
                    </a:cubicBezTo>
                    <a:cubicBezTo>
                      <a:pt x="439" y="623"/>
                      <a:pt x="439" y="623"/>
                      <a:pt x="439" y="623"/>
                    </a:cubicBezTo>
                    <a:cubicBezTo>
                      <a:pt x="443" y="620"/>
                      <a:pt x="443" y="620"/>
                      <a:pt x="443" y="620"/>
                    </a:cubicBezTo>
                    <a:cubicBezTo>
                      <a:pt x="445" y="621"/>
                      <a:pt x="445" y="621"/>
                      <a:pt x="445" y="621"/>
                    </a:cubicBezTo>
                    <a:cubicBezTo>
                      <a:pt x="451" y="621"/>
                      <a:pt x="451" y="621"/>
                      <a:pt x="451" y="621"/>
                    </a:cubicBezTo>
                    <a:cubicBezTo>
                      <a:pt x="455" y="616"/>
                      <a:pt x="455" y="616"/>
                      <a:pt x="455" y="616"/>
                    </a:cubicBezTo>
                    <a:cubicBezTo>
                      <a:pt x="463" y="617"/>
                      <a:pt x="463" y="617"/>
                      <a:pt x="463" y="617"/>
                    </a:cubicBezTo>
                    <a:cubicBezTo>
                      <a:pt x="466" y="612"/>
                      <a:pt x="466" y="612"/>
                      <a:pt x="466" y="612"/>
                    </a:cubicBezTo>
                    <a:cubicBezTo>
                      <a:pt x="471" y="611"/>
                      <a:pt x="471" y="611"/>
                      <a:pt x="471" y="611"/>
                    </a:cubicBezTo>
                    <a:cubicBezTo>
                      <a:pt x="481" y="608"/>
                      <a:pt x="481" y="608"/>
                      <a:pt x="481" y="608"/>
                    </a:cubicBezTo>
                    <a:cubicBezTo>
                      <a:pt x="483" y="606"/>
                      <a:pt x="483" y="606"/>
                      <a:pt x="483" y="606"/>
                    </a:cubicBezTo>
                    <a:cubicBezTo>
                      <a:pt x="483" y="603"/>
                      <a:pt x="483" y="603"/>
                      <a:pt x="483" y="603"/>
                    </a:cubicBezTo>
                    <a:cubicBezTo>
                      <a:pt x="487" y="600"/>
                      <a:pt x="487" y="600"/>
                      <a:pt x="487" y="600"/>
                    </a:cubicBezTo>
                    <a:cubicBezTo>
                      <a:pt x="492" y="597"/>
                      <a:pt x="492" y="597"/>
                      <a:pt x="492" y="597"/>
                    </a:cubicBezTo>
                    <a:cubicBezTo>
                      <a:pt x="496" y="596"/>
                      <a:pt x="496" y="596"/>
                      <a:pt x="496" y="596"/>
                    </a:cubicBezTo>
                    <a:cubicBezTo>
                      <a:pt x="505" y="597"/>
                      <a:pt x="505" y="597"/>
                      <a:pt x="505" y="597"/>
                    </a:cubicBezTo>
                    <a:cubicBezTo>
                      <a:pt x="508" y="592"/>
                      <a:pt x="508" y="592"/>
                      <a:pt x="508" y="592"/>
                    </a:cubicBezTo>
                    <a:cubicBezTo>
                      <a:pt x="509" y="589"/>
                      <a:pt x="509" y="589"/>
                      <a:pt x="509" y="589"/>
                    </a:cubicBezTo>
                    <a:cubicBezTo>
                      <a:pt x="515" y="588"/>
                      <a:pt x="515" y="588"/>
                      <a:pt x="515" y="588"/>
                    </a:cubicBezTo>
                    <a:cubicBezTo>
                      <a:pt x="515" y="586"/>
                      <a:pt x="515" y="586"/>
                      <a:pt x="515" y="586"/>
                    </a:cubicBezTo>
                    <a:cubicBezTo>
                      <a:pt x="517" y="583"/>
                      <a:pt x="517" y="583"/>
                      <a:pt x="517" y="583"/>
                    </a:cubicBezTo>
                    <a:cubicBezTo>
                      <a:pt x="520" y="580"/>
                      <a:pt x="520" y="580"/>
                      <a:pt x="520" y="580"/>
                    </a:cubicBezTo>
                    <a:cubicBezTo>
                      <a:pt x="524" y="579"/>
                      <a:pt x="524" y="579"/>
                      <a:pt x="524" y="579"/>
                    </a:cubicBezTo>
                    <a:cubicBezTo>
                      <a:pt x="524" y="575"/>
                      <a:pt x="524" y="575"/>
                      <a:pt x="524" y="575"/>
                    </a:cubicBezTo>
                    <a:cubicBezTo>
                      <a:pt x="523" y="570"/>
                      <a:pt x="523" y="570"/>
                      <a:pt x="523" y="570"/>
                    </a:cubicBezTo>
                    <a:cubicBezTo>
                      <a:pt x="528" y="568"/>
                      <a:pt x="528" y="568"/>
                      <a:pt x="528" y="568"/>
                    </a:cubicBezTo>
                    <a:cubicBezTo>
                      <a:pt x="531" y="567"/>
                      <a:pt x="531" y="567"/>
                      <a:pt x="531" y="567"/>
                    </a:cubicBezTo>
                    <a:cubicBezTo>
                      <a:pt x="536" y="561"/>
                      <a:pt x="536" y="561"/>
                      <a:pt x="536" y="561"/>
                    </a:cubicBezTo>
                    <a:cubicBezTo>
                      <a:pt x="539" y="554"/>
                      <a:pt x="539" y="554"/>
                      <a:pt x="539" y="554"/>
                    </a:cubicBezTo>
                    <a:cubicBezTo>
                      <a:pt x="530" y="545"/>
                      <a:pt x="530" y="545"/>
                      <a:pt x="530" y="545"/>
                    </a:cubicBezTo>
                    <a:cubicBezTo>
                      <a:pt x="524" y="544"/>
                      <a:pt x="524" y="544"/>
                      <a:pt x="524" y="544"/>
                    </a:cubicBezTo>
                    <a:cubicBezTo>
                      <a:pt x="521" y="542"/>
                      <a:pt x="521" y="542"/>
                      <a:pt x="521" y="542"/>
                    </a:cubicBezTo>
                    <a:cubicBezTo>
                      <a:pt x="516" y="538"/>
                      <a:pt x="516" y="538"/>
                      <a:pt x="516" y="538"/>
                    </a:cubicBezTo>
                    <a:cubicBezTo>
                      <a:pt x="515" y="532"/>
                      <a:pt x="515" y="532"/>
                      <a:pt x="515" y="532"/>
                    </a:cubicBezTo>
                    <a:cubicBezTo>
                      <a:pt x="514" y="529"/>
                      <a:pt x="514" y="529"/>
                      <a:pt x="514" y="529"/>
                    </a:cubicBezTo>
                    <a:cubicBezTo>
                      <a:pt x="512" y="528"/>
                      <a:pt x="512" y="528"/>
                      <a:pt x="512" y="528"/>
                    </a:cubicBezTo>
                    <a:cubicBezTo>
                      <a:pt x="509" y="532"/>
                      <a:pt x="509" y="532"/>
                      <a:pt x="509" y="532"/>
                    </a:cubicBezTo>
                    <a:cubicBezTo>
                      <a:pt x="505" y="536"/>
                      <a:pt x="505" y="536"/>
                      <a:pt x="505" y="536"/>
                    </a:cubicBezTo>
                    <a:cubicBezTo>
                      <a:pt x="501" y="540"/>
                      <a:pt x="501" y="540"/>
                      <a:pt x="501" y="540"/>
                    </a:cubicBezTo>
                    <a:cubicBezTo>
                      <a:pt x="497" y="541"/>
                      <a:pt x="497" y="541"/>
                      <a:pt x="497" y="541"/>
                    </a:cubicBezTo>
                    <a:cubicBezTo>
                      <a:pt x="493" y="539"/>
                      <a:pt x="493" y="539"/>
                      <a:pt x="493" y="539"/>
                    </a:cubicBezTo>
                    <a:cubicBezTo>
                      <a:pt x="490" y="541"/>
                      <a:pt x="490" y="541"/>
                      <a:pt x="490" y="541"/>
                    </a:cubicBezTo>
                    <a:cubicBezTo>
                      <a:pt x="489" y="542"/>
                      <a:pt x="489" y="542"/>
                      <a:pt x="489" y="542"/>
                    </a:cubicBezTo>
                    <a:cubicBezTo>
                      <a:pt x="485" y="541"/>
                      <a:pt x="485" y="541"/>
                      <a:pt x="485" y="541"/>
                    </a:cubicBezTo>
                    <a:cubicBezTo>
                      <a:pt x="483" y="538"/>
                      <a:pt x="483" y="538"/>
                      <a:pt x="483" y="538"/>
                    </a:cubicBezTo>
                    <a:cubicBezTo>
                      <a:pt x="481" y="537"/>
                      <a:pt x="481" y="537"/>
                      <a:pt x="481" y="537"/>
                    </a:cubicBezTo>
                    <a:cubicBezTo>
                      <a:pt x="479" y="538"/>
                      <a:pt x="479" y="538"/>
                      <a:pt x="479" y="538"/>
                    </a:cubicBezTo>
                    <a:cubicBezTo>
                      <a:pt x="481" y="541"/>
                      <a:pt x="481" y="541"/>
                      <a:pt x="481" y="541"/>
                    </a:cubicBezTo>
                    <a:cubicBezTo>
                      <a:pt x="481" y="541"/>
                      <a:pt x="481" y="541"/>
                      <a:pt x="481" y="541"/>
                    </a:cubicBezTo>
                    <a:cubicBezTo>
                      <a:pt x="479" y="538"/>
                      <a:pt x="479" y="538"/>
                      <a:pt x="479" y="538"/>
                    </a:cubicBezTo>
                    <a:cubicBezTo>
                      <a:pt x="479" y="538"/>
                      <a:pt x="479" y="538"/>
                      <a:pt x="479" y="538"/>
                    </a:cubicBezTo>
                    <a:cubicBezTo>
                      <a:pt x="480" y="536"/>
                      <a:pt x="480" y="536"/>
                      <a:pt x="480" y="536"/>
                    </a:cubicBezTo>
                    <a:cubicBezTo>
                      <a:pt x="481" y="533"/>
                      <a:pt x="481" y="533"/>
                      <a:pt x="481" y="533"/>
                    </a:cubicBezTo>
                    <a:cubicBezTo>
                      <a:pt x="481" y="530"/>
                      <a:pt x="481" y="530"/>
                      <a:pt x="481" y="530"/>
                    </a:cubicBezTo>
                    <a:cubicBezTo>
                      <a:pt x="480" y="526"/>
                      <a:pt x="480" y="526"/>
                      <a:pt x="480" y="526"/>
                    </a:cubicBezTo>
                    <a:cubicBezTo>
                      <a:pt x="479" y="526"/>
                      <a:pt x="479" y="526"/>
                      <a:pt x="479" y="526"/>
                    </a:cubicBezTo>
                    <a:cubicBezTo>
                      <a:pt x="477" y="531"/>
                      <a:pt x="477" y="531"/>
                      <a:pt x="477" y="531"/>
                    </a:cubicBezTo>
                    <a:cubicBezTo>
                      <a:pt x="477" y="536"/>
                      <a:pt x="477" y="536"/>
                      <a:pt x="477" y="536"/>
                    </a:cubicBezTo>
                    <a:cubicBezTo>
                      <a:pt x="474" y="532"/>
                      <a:pt x="474" y="532"/>
                      <a:pt x="474" y="532"/>
                    </a:cubicBezTo>
                    <a:cubicBezTo>
                      <a:pt x="472" y="528"/>
                      <a:pt x="472" y="528"/>
                      <a:pt x="472" y="528"/>
                    </a:cubicBezTo>
                    <a:cubicBezTo>
                      <a:pt x="471" y="522"/>
                      <a:pt x="471" y="522"/>
                      <a:pt x="471" y="522"/>
                    </a:cubicBezTo>
                    <a:cubicBezTo>
                      <a:pt x="467" y="518"/>
                      <a:pt x="467" y="518"/>
                      <a:pt x="467" y="518"/>
                    </a:cubicBezTo>
                    <a:cubicBezTo>
                      <a:pt x="464" y="515"/>
                      <a:pt x="464" y="515"/>
                      <a:pt x="464" y="515"/>
                    </a:cubicBezTo>
                    <a:cubicBezTo>
                      <a:pt x="460" y="506"/>
                      <a:pt x="460" y="506"/>
                      <a:pt x="460" y="506"/>
                    </a:cubicBezTo>
                    <a:cubicBezTo>
                      <a:pt x="459" y="506"/>
                      <a:pt x="459" y="506"/>
                      <a:pt x="459" y="506"/>
                    </a:cubicBezTo>
                    <a:cubicBezTo>
                      <a:pt x="458" y="502"/>
                      <a:pt x="458" y="502"/>
                      <a:pt x="458" y="502"/>
                    </a:cubicBezTo>
                    <a:cubicBezTo>
                      <a:pt x="458" y="499"/>
                      <a:pt x="458" y="499"/>
                      <a:pt x="458" y="499"/>
                    </a:cubicBezTo>
                    <a:cubicBezTo>
                      <a:pt x="460" y="496"/>
                      <a:pt x="460" y="496"/>
                      <a:pt x="460" y="496"/>
                    </a:cubicBezTo>
                    <a:cubicBezTo>
                      <a:pt x="460" y="496"/>
                      <a:pt x="460" y="496"/>
                      <a:pt x="460" y="496"/>
                    </a:cubicBezTo>
                    <a:cubicBezTo>
                      <a:pt x="464" y="494"/>
                      <a:pt x="464" y="494"/>
                      <a:pt x="464" y="494"/>
                    </a:cubicBezTo>
                    <a:cubicBezTo>
                      <a:pt x="472" y="496"/>
                      <a:pt x="472" y="496"/>
                      <a:pt x="472" y="496"/>
                    </a:cubicBezTo>
                    <a:cubicBezTo>
                      <a:pt x="475" y="501"/>
                      <a:pt x="475" y="501"/>
                      <a:pt x="475" y="501"/>
                    </a:cubicBezTo>
                    <a:cubicBezTo>
                      <a:pt x="481" y="510"/>
                      <a:pt x="481" y="510"/>
                      <a:pt x="481" y="510"/>
                    </a:cubicBezTo>
                    <a:cubicBezTo>
                      <a:pt x="490" y="518"/>
                      <a:pt x="490" y="518"/>
                      <a:pt x="490" y="518"/>
                    </a:cubicBezTo>
                    <a:cubicBezTo>
                      <a:pt x="502" y="522"/>
                      <a:pt x="502" y="522"/>
                      <a:pt x="502" y="522"/>
                    </a:cubicBezTo>
                    <a:cubicBezTo>
                      <a:pt x="508" y="521"/>
                      <a:pt x="508" y="521"/>
                      <a:pt x="508" y="521"/>
                    </a:cubicBezTo>
                    <a:cubicBezTo>
                      <a:pt x="512" y="518"/>
                      <a:pt x="512" y="518"/>
                      <a:pt x="512" y="518"/>
                    </a:cubicBezTo>
                    <a:cubicBezTo>
                      <a:pt x="516" y="517"/>
                      <a:pt x="516" y="517"/>
                      <a:pt x="516" y="517"/>
                    </a:cubicBezTo>
                    <a:cubicBezTo>
                      <a:pt x="520" y="520"/>
                      <a:pt x="520" y="520"/>
                      <a:pt x="520" y="520"/>
                    </a:cubicBezTo>
                    <a:cubicBezTo>
                      <a:pt x="521" y="528"/>
                      <a:pt x="521" y="528"/>
                      <a:pt x="521" y="528"/>
                    </a:cubicBezTo>
                    <a:cubicBezTo>
                      <a:pt x="533" y="531"/>
                      <a:pt x="533" y="531"/>
                      <a:pt x="533" y="531"/>
                    </a:cubicBezTo>
                    <a:cubicBezTo>
                      <a:pt x="552" y="533"/>
                      <a:pt x="552" y="533"/>
                      <a:pt x="552" y="533"/>
                    </a:cubicBezTo>
                    <a:cubicBezTo>
                      <a:pt x="552" y="533"/>
                      <a:pt x="552" y="533"/>
                      <a:pt x="552" y="533"/>
                    </a:cubicBezTo>
                    <a:cubicBezTo>
                      <a:pt x="563" y="534"/>
                      <a:pt x="563" y="534"/>
                      <a:pt x="563" y="534"/>
                    </a:cubicBezTo>
                    <a:cubicBezTo>
                      <a:pt x="565" y="531"/>
                      <a:pt x="565" y="531"/>
                      <a:pt x="565" y="531"/>
                    </a:cubicBezTo>
                    <a:cubicBezTo>
                      <a:pt x="586" y="530"/>
                      <a:pt x="586" y="530"/>
                      <a:pt x="586" y="530"/>
                    </a:cubicBezTo>
                    <a:cubicBezTo>
                      <a:pt x="586" y="531"/>
                      <a:pt x="586" y="531"/>
                      <a:pt x="586" y="531"/>
                    </a:cubicBezTo>
                    <a:cubicBezTo>
                      <a:pt x="594" y="542"/>
                      <a:pt x="594" y="542"/>
                      <a:pt x="594" y="542"/>
                    </a:cubicBezTo>
                    <a:cubicBezTo>
                      <a:pt x="599" y="544"/>
                      <a:pt x="599" y="544"/>
                      <a:pt x="599" y="544"/>
                    </a:cubicBezTo>
                    <a:cubicBezTo>
                      <a:pt x="602" y="539"/>
                      <a:pt x="602" y="539"/>
                      <a:pt x="602" y="539"/>
                    </a:cubicBezTo>
                    <a:cubicBezTo>
                      <a:pt x="606" y="539"/>
                      <a:pt x="606" y="539"/>
                      <a:pt x="606" y="539"/>
                    </a:cubicBezTo>
                    <a:cubicBezTo>
                      <a:pt x="609" y="541"/>
                      <a:pt x="609" y="541"/>
                      <a:pt x="609" y="541"/>
                    </a:cubicBezTo>
                    <a:cubicBezTo>
                      <a:pt x="611" y="539"/>
                      <a:pt x="611" y="539"/>
                      <a:pt x="611" y="539"/>
                    </a:cubicBezTo>
                    <a:cubicBezTo>
                      <a:pt x="617" y="539"/>
                      <a:pt x="617" y="539"/>
                      <a:pt x="617" y="539"/>
                    </a:cubicBezTo>
                    <a:cubicBezTo>
                      <a:pt x="617" y="534"/>
                      <a:pt x="617" y="534"/>
                      <a:pt x="617" y="534"/>
                    </a:cubicBezTo>
                    <a:cubicBezTo>
                      <a:pt x="615" y="531"/>
                      <a:pt x="615" y="531"/>
                      <a:pt x="615" y="531"/>
                    </a:cubicBezTo>
                    <a:cubicBezTo>
                      <a:pt x="612" y="528"/>
                      <a:pt x="612" y="528"/>
                      <a:pt x="612" y="528"/>
                    </a:cubicBezTo>
                    <a:cubicBezTo>
                      <a:pt x="610" y="521"/>
                      <a:pt x="610" y="521"/>
                      <a:pt x="610" y="521"/>
                    </a:cubicBezTo>
                    <a:cubicBezTo>
                      <a:pt x="607" y="521"/>
                      <a:pt x="607" y="521"/>
                      <a:pt x="607" y="521"/>
                    </a:cubicBezTo>
                    <a:cubicBezTo>
                      <a:pt x="607" y="517"/>
                      <a:pt x="607" y="517"/>
                      <a:pt x="607" y="517"/>
                    </a:cubicBezTo>
                    <a:cubicBezTo>
                      <a:pt x="611" y="511"/>
                      <a:pt x="611" y="511"/>
                      <a:pt x="611" y="511"/>
                    </a:cubicBezTo>
                    <a:cubicBezTo>
                      <a:pt x="615" y="511"/>
                      <a:pt x="615" y="511"/>
                      <a:pt x="615" y="511"/>
                    </a:cubicBezTo>
                    <a:cubicBezTo>
                      <a:pt x="618" y="513"/>
                      <a:pt x="618" y="513"/>
                      <a:pt x="618" y="513"/>
                    </a:cubicBezTo>
                    <a:cubicBezTo>
                      <a:pt x="624" y="511"/>
                      <a:pt x="624" y="511"/>
                      <a:pt x="624" y="511"/>
                    </a:cubicBezTo>
                    <a:cubicBezTo>
                      <a:pt x="643" y="487"/>
                      <a:pt x="643" y="487"/>
                      <a:pt x="643" y="487"/>
                    </a:cubicBezTo>
                    <a:cubicBezTo>
                      <a:pt x="644" y="480"/>
                      <a:pt x="644" y="480"/>
                      <a:pt x="644" y="480"/>
                    </a:cubicBezTo>
                    <a:cubicBezTo>
                      <a:pt x="646" y="477"/>
                      <a:pt x="646" y="477"/>
                      <a:pt x="646" y="477"/>
                    </a:cubicBezTo>
                    <a:cubicBezTo>
                      <a:pt x="643" y="474"/>
                      <a:pt x="643" y="474"/>
                      <a:pt x="643" y="474"/>
                    </a:cubicBezTo>
                    <a:cubicBezTo>
                      <a:pt x="639" y="471"/>
                      <a:pt x="639" y="471"/>
                      <a:pt x="639" y="471"/>
                    </a:cubicBezTo>
                    <a:cubicBezTo>
                      <a:pt x="638" y="457"/>
                      <a:pt x="638" y="457"/>
                      <a:pt x="638" y="457"/>
                    </a:cubicBezTo>
                    <a:cubicBezTo>
                      <a:pt x="652" y="459"/>
                      <a:pt x="652" y="459"/>
                      <a:pt x="652" y="459"/>
                    </a:cubicBezTo>
                    <a:cubicBezTo>
                      <a:pt x="659" y="457"/>
                      <a:pt x="659" y="457"/>
                      <a:pt x="659" y="457"/>
                    </a:cubicBezTo>
                    <a:cubicBezTo>
                      <a:pt x="661" y="452"/>
                      <a:pt x="661" y="452"/>
                      <a:pt x="661" y="452"/>
                    </a:cubicBezTo>
                    <a:cubicBezTo>
                      <a:pt x="661" y="449"/>
                      <a:pt x="661" y="449"/>
                      <a:pt x="661" y="449"/>
                    </a:cubicBezTo>
                    <a:cubicBezTo>
                      <a:pt x="653" y="445"/>
                      <a:pt x="653" y="445"/>
                      <a:pt x="653" y="445"/>
                    </a:cubicBezTo>
                    <a:cubicBezTo>
                      <a:pt x="653" y="441"/>
                      <a:pt x="653" y="441"/>
                      <a:pt x="653" y="441"/>
                    </a:cubicBezTo>
                    <a:cubicBezTo>
                      <a:pt x="647" y="439"/>
                      <a:pt x="647" y="439"/>
                      <a:pt x="647" y="439"/>
                    </a:cubicBezTo>
                    <a:cubicBezTo>
                      <a:pt x="645" y="438"/>
                      <a:pt x="645" y="438"/>
                      <a:pt x="645" y="438"/>
                    </a:cubicBezTo>
                    <a:cubicBezTo>
                      <a:pt x="645" y="435"/>
                      <a:pt x="645" y="435"/>
                      <a:pt x="645" y="435"/>
                    </a:cubicBezTo>
                    <a:cubicBezTo>
                      <a:pt x="644" y="435"/>
                      <a:pt x="644" y="435"/>
                      <a:pt x="644" y="435"/>
                    </a:cubicBezTo>
                    <a:cubicBezTo>
                      <a:pt x="644" y="426"/>
                      <a:pt x="644" y="426"/>
                      <a:pt x="644" y="426"/>
                    </a:cubicBezTo>
                    <a:cubicBezTo>
                      <a:pt x="639" y="427"/>
                      <a:pt x="639" y="427"/>
                      <a:pt x="639" y="427"/>
                    </a:cubicBezTo>
                    <a:cubicBezTo>
                      <a:pt x="636" y="426"/>
                      <a:pt x="636" y="426"/>
                      <a:pt x="636" y="426"/>
                    </a:cubicBezTo>
                    <a:cubicBezTo>
                      <a:pt x="635" y="423"/>
                      <a:pt x="635" y="423"/>
                      <a:pt x="635" y="423"/>
                    </a:cubicBezTo>
                    <a:cubicBezTo>
                      <a:pt x="636" y="421"/>
                      <a:pt x="636" y="421"/>
                      <a:pt x="636" y="421"/>
                    </a:cubicBezTo>
                    <a:cubicBezTo>
                      <a:pt x="636" y="421"/>
                      <a:pt x="636" y="421"/>
                      <a:pt x="636" y="421"/>
                    </a:cubicBezTo>
                    <a:cubicBezTo>
                      <a:pt x="636" y="421"/>
                      <a:pt x="636" y="421"/>
                      <a:pt x="636" y="421"/>
                    </a:cubicBezTo>
                    <a:cubicBezTo>
                      <a:pt x="636" y="420"/>
                      <a:pt x="636" y="420"/>
                      <a:pt x="636" y="420"/>
                    </a:cubicBezTo>
                    <a:cubicBezTo>
                      <a:pt x="636" y="420"/>
                      <a:pt x="636" y="420"/>
                      <a:pt x="636" y="420"/>
                    </a:cubicBezTo>
                    <a:cubicBezTo>
                      <a:pt x="636" y="419"/>
                      <a:pt x="636" y="419"/>
                      <a:pt x="636" y="419"/>
                    </a:cubicBezTo>
                    <a:cubicBezTo>
                      <a:pt x="636" y="419"/>
                      <a:pt x="636" y="419"/>
                      <a:pt x="636" y="419"/>
                    </a:cubicBezTo>
                    <a:cubicBezTo>
                      <a:pt x="637" y="415"/>
                      <a:pt x="637" y="415"/>
                      <a:pt x="637" y="415"/>
                    </a:cubicBezTo>
                    <a:cubicBezTo>
                      <a:pt x="639" y="414"/>
                      <a:pt x="639" y="414"/>
                      <a:pt x="639" y="414"/>
                    </a:cubicBezTo>
                    <a:cubicBezTo>
                      <a:pt x="642" y="412"/>
                      <a:pt x="642" y="412"/>
                      <a:pt x="642" y="412"/>
                    </a:cubicBezTo>
                    <a:cubicBezTo>
                      <a:pt x="643" y="409"/>
                      <a:pt x="643" y="409"/>
                      <a:pt x="643" y="409"/>
                    </a:cubicBezTo>
                    <a:cubicBezTo>
                      <a:pt x="649" y="409"/>
                      <a:pt x="649" y="409"/>
                      <a:pt x="649" y="409"/>
                    </a:cubicBezTo>
                    <a:cubicBezTo>
                      <a:pt x="649" y="412"/>
                      <a:pt x="649" y="412"/>
                      <a:pt x="649" y="412"/>
                    </a:cubicBezTo>
                    <a:cubicBezTo>
                      <a:pt x="656" y="410"/>
                      <a:pt x="656" y="410"/>
                      <a:pt x="656" y="410"/>
                    </a:cubicBezTo>
                    <a:cubicBezTo>
                      <a:pt x="658" y="405"/>
                      <a:pt x="658" y="405"/>
                      <a:pt x="658" y="405"/>
                    </a:cubicBezTo>
                    <a:cubicBezTo>
                      <a:pt x="667" y="405"/>
                      <a:pt x="667" y="405"/>
                      <a:pt x="667" y="405"/>
                    </a:cubicBezTo>
                    <a:cubicBezTo>
                      <a:pt x="669" y="402"/>
                      <a:pt x="669" y="402"/>
                      <a:pt x="669" y="402"/>
                    </a:cubicBezTo>
                    <a:cubicBezTo>
                      <a:pt x="674" y="400"/>
                      <a:pt x="674" y="400"/>
                      <a:pt x="674" y="400"/>
                    </a:cubicBezTo>
                    <a:cubicBezTo>
                      <a:pt x="680" y="396"/>
                      <a:pt x="680" y="396"/>
                      <a:pt x="680" y="396"/>
                    </a:cubicBezTo>
                    <a:cubicBezTo>
                      <a:pt x="683" y="394"/>
                      <a:pt x="683" y="394"/>
                      <a:pt x="683" y="394"/>
                    </a:cubicBezTo>
                    <a:cubicBezTo>
                      <a:pt x="683" y="394"/>
                      <a:pt x="683" y="394"/>
                      <a:pt x="683" y="394"/>
                    </a:cubicBezTo>
                    <a:cubicBezTo>
                      <a:pt x="683" y="390"/>
                      <a:pt x="683" y="390"/>
                      <a:pt x="683" y="390"/>
                    </a:cubicBezTo>
                    <a:cubicBezTo>
                      <a:pt x="686" y="386"/>
                      <a:pt x="686" y="386"/>
                      <a:pt x="686" y="386"/>
                    </a:cubicBezTo>
                    <a:cubicBezTo>
                      <a:pt x="684" y="379"/>
                      <a:pt x="684" y="379"/>
                      <a:pt x="684" y="379"/>
                    </a:cubicBezTo>
                    <a:cubicBezTo>
                      <a:pt x="683" y="371"/>
                      <a:pt x="683" y="371"/>
                      <a:pt x="683" y="371"/>
                    </a:cubicBezTo>
                    <a:cubicBezTo>
                      <a:pt x="688" y="368"/>
                      <a:pt x="688" y="368"/>
                      <a:pt x="688" y="368"/>
                    </a:cubicBezTo>
                    <a:cubicBezTo>
                      <a:pt x="696" y="368"/>
                      <a:pt x="696" y="368"/>
                      <a:pt x="696" y="368"/>
                    </a:cubicBezTo>
                    <a:cubicBezTo>
                      <a:pt x="698" y="362"/>
                      <a:pt x="698" y="362"/>
                      <a:pt x="698" y="362"/>
                    </a:cubicBezTo>
                    <a:cubicBezTo>
                      <a:pt x="702" y="351"/>
                      <a:pt x="702" y="351"/>
                      <a:pt x="702" y="351"/>
                    </a:cubicBezTo>
                    <a:cubicBezTo>
                      <a:pt x="709" y="352"/>
                      <a:pt x="709" y="352"/>
                      <a:pt x="709" y="352"/>
                    </a:cubicBezTo>
                    <a:cubicBezTo>
                      <a:pt x="716" y="352"/>
                      <a:pt x="716" y="352"/>
                      <a:pt x="716" y="352"/>
                    </a:cubicBezTo>
                    <a:cubicBezTo>
                      <a:pt x="721" y="351"/>
                      <a:pt x="721" y="351"/>
                      <a:pt x="721" y="351"/>
                    </a:cubicBezTo>
                    <a:cubicBezTo>
                      <a:pt x="721" y="345"/>
                      <a:pt x="721" y="345"/>
                      <a:pt x="721" y="345"/>
                    </a:cubicBezTo>
                    <a:cubicBezTo>
                      <a:pt x="722" y="338"/>
                      <a:pt x="722" y="338"/>
                      <a:pt x="722" y="338"/>
                    </a:cubicBezTo>
                    <a:cubicBezTo>
                      <a:pt x="728" y="338"/>
                      <a:pt x="728" y="338"/>
                      <a:pt x="728" y="338"/>
                    </a:cubicBezTo>
                    <a:cubicBezTo>
                      <a:pt x="729" y="334"/>
                      <a:pt x="729" y="334"/>
                      <a:pt x="729" y="334"/>
                    </a:cubicBezTo>
                    <a:cubicBezTo>
                      <a:pt x="729" y="334"/>
                      <a:pt x="729" y="334"/>
                      <a:pt x="729" y="334"/>
                    </a:cubicBezTo>
                    <a:cubicBezTo>
                      <a:pt x="736" y="334"/>
                      <a:pt x="736" y="334"/>
                      <a:pt x="736" y="334"/>
                    </a:cubicBezTo>
                    <a:cubicBezTo>
                      <a:pt x="739" y="330"/>
                      <a:pt x="739" y="330"/>
                      <a:pt x="739" y="330"/>
                    </a:cubicBezTo>
                    <a:cubicBezTo>
                      <a:pt x="746" y="329"/>
                      <a:pt x="746" y="329"/>
                      <a:pt x="746" y="329"/>
                    </a:cubicBezTo>
                    <a:cubicBezTo>
                      <a:pt x="749" y="326"/>
                      <a:pt x="749" y="326"/>
                      <a:pt x="749" y="326"/>
                    </a:cubicBezTo>
                    <a:cubicBezTo>
                      <a:pt x="764" y="317"/>
                      <a:pt x="764" y="317"/>
                      <a:pt x="764" y="317"/>
                    </a:cubicBezTo>
                    <a:cubicBezTo>
                      <a:pt x="772" y="318"/>
                      <a:pt x="772" y="318"/>
                      <a:pt x="772" y="318"/>
                    </a:cubicBezTo>
                    <a:cubicBezTo>
                      <a:pt x="781" y="320"/>
                      <a:pt x="781" y="320"/>
                      <a:pt x="781" y="320"/>
                    </a:cubicBezTo>
                    <a:cubicBezTo>
                      <a:pt x="785" y="326"/>
                      <a:pt x="785" y="326"/>
                      <a:pt x="785" y="326"/>
                    </a:cubicBezTo>
                    <a:cubicBezTo>
                      <a:pt x="799" y="326"/>
                      <a:pt x="799" y="326"/>
                      <a:pt x="799" y="326"/>
                    </a:cubicBezTo>
                    <a:cubicBezTo>
                      <a:pt x="803" y="328"/>
                      <a:pt x="803" y="328"/>
                      <a:pt x="803" y="328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9" y="320"/>
                      <a:pt x="809" y="320"/>
                      <a:pt x="809" y="320"/>
                    </a:cubicBezTo>
                    <a:cubicBezTo>
                      <a:pt x="804" y="314"/>
                      <a:pt x="804" y="314"/>
                      <a:pt x="804" y="314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24" y="308"/>
                      <a:pt x="824" y="308"/>
                      <a:pt x="824" y="308"/>
                    </a:cubicBezTo>
                    <a:cubicBezTo>
                      <a:pt x="835" y="312"/>
                      <a:pt x="835" y="312"/>
                      <a:pt x="835" y="312"/>
                    </a:cubicBezTo>
                    <a:cubicBezTo>
                      <a:pt x="836" y="317"/>
                      <a:pt x="836" y="317"/>
                      <a:pt x="836" y="317"/>
                    </a:cubicBezTo>
                    <a:cubicBezTo>
                      <a:pt x="840" y="322"/>
                      <a:pt x="840" y="322"/>
                      <a:pt x="840" y="322"/>
                    </a:cubicBezTo>
                    <a:cubicBezTo>
                      <a:pt x="852" y="324"/>
                      <a:pt x="852" y="324"/>
                      <a:pt x="852" y="324"/>
                    </a:cubicBezTo>
                    <a:cubicBezTo>
                      <a:pt x="858" y="320"/>
                      <a:pt x="858" y="320"/>
                      <a:pt x="858" y="320"/>
                    </a:cubicBezTo>
                    <a:cubicBezTo>
                      <a:pt x="868" y="322"/>
                      <a:pt x="868" y="322"/>
                      <a:pt x="868" y="322"/>
                    </a:cubicBezTo>
                    <a:cubicBezTo>
                      <a:pt x="871" y="325"/>
                      <a:pt x="871" y="325"/>
                      <a:pt x="871" y="325"/>
                    </a:cubicBezTo>
                    <a:cubicBezTo>
                      <a:pt x="875" y="326"/>
                      <a:pt x="875" y="326"/>
                      <a:pt x="875" y="326"/>
                    </a:cubicBezTo>
                    <a:cubicBezTo>
                      <a:pt x="878" y="329"/>
                      <a:pt x="878" y="329"/>
                      <a:pt x="878" y="329"/>
                    </a:cubicBezTo>
                    <a:cubicBezTo>
                      <a:pt x="881" y="332"/>
                      <a:pt x="881" y="332"/>
                      <a:pt x="881" y="332"/>
                    </a:cubicBezTo>
                    <a:cubicBezTo>
                      <a:pt x="890" y="333"/>
                      <a:pt x="890" y="333"/>
                      <a:pt x="890" y="333"/>
                    </a:cubicBezTo>
                    <a:cubicBezTo>
                      <a:pt x="898" y="332"/>
                      <a:pt x="898" y="332"/>
                      <a:pt x="898" y="332"/>
                    </a:cubicBezTo>
                    <a:cubicBezTo>
                      <a:pt x="911" y="329"/>
                      <a:pt x="911" y="329"/>
                      <a:pt x="911" y="329"/>
                    </a:cubicBezTo>
                    <a:cubicBezTo>
                      <a:pt x="919" y="323"/>
                      <a:pt x="919" y="323"/>
                      <a:pt x="919" y="323"/>
                    </a:cubicBezTo>
                    <a:cubicBezTo>
                      <a:pt x="924" y="322"/>
                      <a:pt x="924" y="322"/>
                      <a:pt x="924" y="322"/>
                    </a:cubicBezTo>
                    <a:cubicBezTo>
                      <a:pt x="927" y="325"/>
                      <a:pt x="927" y="325"/>
                      <a:pt x="927" y="325"/>
                    </a:cubicBezTo>
                    <a:cubicBezTo>
                      <a:pt x="938" y="326"/>
                      <a:pt x="938" y="326"/>
                      <a:pt x="938" y="326"/>
                    </a:cubicBezTo>
                    <a:cubicBezTo>
                      <a:pt x="946" y="330"/>
                      <a:pt x="946" y="330"/>
                      <a:pt x="946" y="330"/>
                    </a:cubicBezTo>
                    <a:cubicBezTo>
                      <a:pt x="950" y="326"/>
                      <a:pt x="950" y="326"/>
                      <a:pt x="950" y="326"/>
                    </a:cubicBezTo>
                    <a:cubicBezTo>
                      <a:pt x="956" y="325"/>
                      <a:pt x="956" y="325"/>
                      <a:pt x="956" y="325"/>
                    </a:cubicBezTo>
                    <a:cubicBezTo>
                      <a:pt x="957" y="317"/>
                      <a:pt x="957" y="317"/>
                      <a:pt x="957" y="317"/>
                    </a:cubicBezTo>
                    <a:cubicBezTo>
                      <a:pt x="962" y="309"/>
                      <a:pt x="962" y="309"/>
                      <a:pt x="962" y="309"/>
                    </a:cubicBezTo>
                    <a:cubicBezTo>
                      <a:pt x="966" y="307"/>
                      <a:pt x="966" y="307"/>
                      <a:pt x="966" y="307"/>
                    </a:cubicBezTo>
                    <a:cubicBezTo>
                      <a:pt x="966" y="300"/>
                      <a:pt x="966" y="300"/>
                      <a:pt x="966" y="300"/>
                    </a:cubicBezTo>
                    <a:cubicBezTo>
                      <a:pt x="961" y="299"/>
                      <a:pt x="961" y="299"/>
                      <a:pt x="961" y="299"/>
                    </a:cubicBezTo>
                    <a:cubicBezTo>
                      <a:pt x="962" y="296"/>
                      <a:pt x="962" y="296"/>
                      <a:pt x="962" y="296"/>
                    </a:cubicBezTo>
                    <a:cubicBezTo>
                      <a:pt x="968" y="293"/>
                      <a:pt x="968" y="293"/>
                      <a:pt x="968" y="293"/>
                    </a:cubicBezTo>
                    <a:cubicBezTo>
                      <a:pt x="987" y="291"/>
                      <a:pt x="987" y="291"/>
                      <a:pt x="987" y="291"/>
                    </a:cubicBezTo>
                    <a:cubicBezTo>
                      <a:pt x="1001" y="297"/>
                      <a:pt x="1001" y="297"/>
                      <a:pt x="1001" y="297"/>
                    </a:cubicBezTo>
                    <a:cubicBezTo>
                      <a:pt x="1006" y="306"/>
                      <a:pt x="1006" y="306"/>
                      <a:pt x="1006" y="306"/>
                    </a:cubicBezTo>
                    <a:cubicBezTo>
                      <a:pt x="1016" y="329"/>
                      <a:pt x="1016" y="329"/>
                      <a:pt x="1016" y="329"/>
                    </a:cubicBezTo>
                    <a:cubicBezTo>
                      <a:pt x="1023" y="329"/>
                      <a:pt x="1023" y="329"/>
                      <a:pt x="1023" y="329"/>
                    </a:cubicBezTo>
                    <a:cubicBezTo>
                      <a:pt x="1036" y="337"/>
                      <a:pt x="1036" y="337"/>
                      <a:pt x="1036" y="337"/>
                    </a:cubicBezTo>
                    <a:cubicBezTo>
                      <a:pt x="1038" y="346"/>
                      <a:pt x="1038" y="346"/>
                      <a:pt x="1038" y="346"/>
                    </a:cubicBezTo>
                    <a:cubicBezTo>
                      <a:pt x="1047" y="346"/>
                      <a:pt x="1047" y="346"/>
                      <a:pt x="1047" y="346"/>
                    </a:cubicBezTo>
                    <a:cubicBezTo>
                      <a:pt x="1050" y="343"/>
                      <a:pt x="1050" y="343"/>
                      <a:pt x="1050" y="343"/>
                    </a:cubicBezTo>
                    <a:cubicBezTo>
                      <a:pt x="1056" y="342"/>
                      <a:pt x="1056" y="342"/>
                      <a:pt x="1056" y="342"/>
                    </a:cubicBezTo>
                    <a:cubicBezTo>
                      <a:pt x="1063" y="341"/>
                      <a:pt x="1063" y="341"/>
                      <a:pt x="1063" y="341"/>
                    </a:cubicBezTo>
                    <a:cubicBezTo>
                      <a:pt x="1064" y="347"/>
                      <a:pt x="1064" y="347"/>
                      <a:pt x="1064" y="347"/>
                    </a:cubicBezTo>
                    <a:cubicBezTo>
                      <a:pt x="1061" y="349"/>
                      <a:pt x="1061" y="349"/>
                      <a:pt x="1061" y="349"/>
                    </a:cubicBezTo>
                    <a:cubicBezTo>
                      <a:pt x="1058" y="359"/>
                      <a:pt x="1058" y="359"/>
                      <a:pt x="1058" y="359"/>
                    </a:cubicBezTo>
                    <a:cubicBezTo>
                      <a:pt x="1053" y="369"/>
                      <a:pt x="1053" y="369"/>
                      <a:pt x="1053" y="369"/>
                    </a:cubicBezTo>
                    <a:cubicBezTo>
                      <a:pt x="1047" y="370"/>
                      <a:pt x="1047" y="370"/>
                      <a:pt x="1047" y="370"/>
                    </a:cubicBezTo>
                    <a:cubicBezTo>
                      <a:pt x="1045" y="367"/>
                      <a:pt x="1045" y="367"/>
                      <a:pt x="1045" y="367"/>
                    </a:cubicBezTo>
                    <a:cubicBezTo>
                      <a:pt x="1039" y="372"/>
                      <a:pt x="1039" y="372"/>
                      <a:pt x="1039" y="372"/>
                    </a:cubicBezTo>
                    <a:cubicBezTo>
                      <a:pt x="1039" y="388"/>
                      <a:pt x="1039" y="388"/>
                      <a:pt x="1039" y="388"/>
                    </a:cubicBezTo>
                    <a:cubicBezTo>
                      <a:pt x="1046" y="386"/>
                      <a:pt x="1046" y="386"/>
                      <a:pt x="1046" y="386"/>
                    </a:cubicBezTo>
                    <a:cubicBezTo>
                      <a:pt x="1053" y="390"/>
                      <a:pt x="1053" y="390"/>
                      <a:pt x="1053" y="390"/>
                    </a:cubicBezTo>
                    <a:cubicBezTo>
                      <a:pt x="1061" y="386"/>
                      <a:pt x="1061" y="386"/>
                      <a:pt x="1061" y="386"/>
                    </a:cubicBezTo>
                    <a:cubicBezTo>
                      <a:pt x="1067" y="382"/>
                      <a:pt x="1067" y="382"/>
                      <a:pt x="1067" y="382"/>
                    </a:cubicBezTo>
                    <a:cubicBezTo>
                      <a:pt x="1075" y="372"/>
                      <a:pt x="1075" y="372"/>
                      <a:pt x="1075" y="372"/>
                    </a:cubicBezTo>
                    <a:cubicBezTo>
                      <a:pt x="1101" y="338"/>
                      <a:pt x="1101" y="338"/>
                      <a:pt x="1101" y="338"/>
                    </a:cubicBezTo>
                    <a:cubicBezTo>
                      <a:pt x="1104" y="330"/>
                      <a:pt x="1104" y="330"/>
                      <a:pt x="1104" y="330"/>
                    </a:cubicBezTo>
                    <a:cubicBezTo>
                      <a:pt x="1105" y="316"/>
                      <a:pt x="1105" y="316"/>
                      <a:pt x="1105" y="316"/>
                    </a:cubicBezTo>
                    <a:cubicBezTo>
                      <a:pt x="1108" y="306"/>
                      <a:pt x="1108" y="306"/>
                      <a:pt x="1108" y="306"/>
                    </a:cubicBezTo>
                    <a:cubicBezTo>
                      <a:pt x="1110" y="296"/>
                      <a:pt x="1110" y="296"/>
                      <a:pt x="1110" y="296"/>
                    </a:cubicBezTo>
                    <a:cubicBezTo>
                      <a:pt x="1103" y="287"/>
                      <a:pt x="1103" y="287"/>
                      <a:pt x="1103" y="287"/>
                    </a:cubicBezTo>
                    <a:cubicBezTo>
                      <a:pt x="1093" y="285"/>
                      <a:pt x="1093" y="285"/>
                      <a:pt x="1093" y="285"/>
                    </a:cubicBezTo>
                    <a:cubicBezTo>
                      <a:pt x="1087" y="290"/>
                      <a:pt x="1087" y="290"/>
                      <a:pt x="1087" y="290"/>
                    </a:cubicBezTo>
                    <a:cubicBezTo>
                      <a:pt x="1083" y="283"/>
                      <a:pt x="1083" y="283"/>
                      <a:pt x="1083" y="283"/>
                    </a:cubicBezTo>
                    <a:cubicBezTo>
                      <a:pt x="1078" y="288"/>
                      <a:pt x="1078" y="288"/>
                      <a:pt x="1078" y="288"/>
                    </a:cubicBezTo>
                    <a:cubicBezTo>
                      <a:pt x="1077" y="281"/>
                      <a:pt x="1077" y="281"/>
                      <a:pt x="1077" y="281"/>
                    </a:cubicBezTo>
                    <a:cubicBezTo>
                      <a:pt x="1069" y="282"/>
                      <a:pt x="1069" y="282"/>
                      <a:pt x="1069" y="282"/>
                    </a:cubicBezTo>
                    <a:cubicBezTo>
                      <a:pt x="1068" y="278"/>
                      <a:pt x="1068" y="278"/>
                      <a:pt x="1068" y="278"/>
                    </a:cubicBezTo>
                    <a:cubicBezTo>
                      <a:pt x="1119" y="232"/>
                      <a:pt x="1119" y="232"/>
                      <a:pt x="1119" y="232"/>
                    </a:cubicBezTo>
                    <a:cubicBezTo>
                      <a:pt x="1142" y="232"/>
                      <a:pt x="1142" y="232"/>
                      <a:pt x="1142" y="232"/>
                    </a:cubicBezTo>
                    <a:cubicBezTo>
                      <a:pt x="1148" y="231"/>
                      <a:pt x="1148" y="231"/>
                      <a:pt x="1148" y="231"/>
                    </a:cubicBezTo>
                    <a:cubicBezTo>
                      <a:pt x="1161" y="232"/>
                      <a:pt x="1161" y="232"/>
                      <a:pt x="1161" y="232"/>
                    </a:cubicBezTo>
                    <a:cubicBezTo>
                      <a:pt x="1164" y="229"/>
                      <a:pt x="1164" y="229"/>
                      <a:pt x="1164" y="229"/>
                    </a:cubicBezTo>
                    <a:cubicBezTo>
                      <a:pt x="1170" y="228"/>
                      <a:pt x="1170" y="228"/>
                      <a:pt x="1170" y="228"/>
                    </a:cubicBezTo>
                    <a:cubicBezTo>
                      <a:pt x="1180" y="229"/>
                      <a:pt x="1180" y="229"/>
                      <a:pt x="1180" y="229"/>
                    </a:cubicBezTo>
                    <a:cubicBezTo>
                      <a:pt x="1182" y="232"/>
                      <a:pt x="1182" y="232"/>
                      <a:pt x="1182" y="232"/>
                    </a:cubicBezTo>
                    <a:cubicBezTo>
                      <a:pt x="1179" y="236"/>
                      <a:pt x="1179" y="236"/>
                      <a:pt x="1179" y="236"/>
                    </a:cubicBezTo>
                    <a:cubicBezTo>
                      <a:pt x="1192" y="235"/>
                      <a:pt x="1192" y="235"/>
                      <a:pt x="1192" y="235"/>
                    </a:cubicBezTo>
                    <a:cubicBezTo>
                      <a:pt x="1199" y="234"/>
                      <a:pt x="1199" y="234"/>
                      <a:pt x="1199" y="234"/>
                    </a:cubicBezTo>
                    <a:cubicBezTo>
                      <a:pt x="1206" y="234"/>
                      <a:pt x="1206" y="234"/>
                      <a:pt x="1206" y="234"/>
                    </a:cubicBezTo>
                    <a:cubicBezTo>
                      <a:pt x="1202" y="229"/>
                      <a:pt x="1202" y="229"/>
                      <a:pt x="1202" y="229"/>
                    </a:cubicBezTo>
                    <a:cubicBezTo>
                      <a:pt x="1200" y="228"/>
                      <a:pt x="1200" y="228"/>
                      <a:pt x="1200" y="228"/>
                    </a:cubicBezTo>
                    <a:cubicBezTo>
                      <a:pt x="1204" y="220"/>
                      <a:pt x="1204" y="220"/>
                      <a:pt x="1204" y="220"/>
                    </a:cubicBezTo>
                    <a:cubicBezTo>
                      <a:pt x="1220" y="207"/>
                      <a:pt x="1220" y="207"/>
                      <a:pt x="1220" y="207"/>
                    </a:cubicBezTo>
                    <a:cubicBezTo>
                      <a:pt x="1238" y="207"/>
                      <a:pt x="1238" y="207"/>
                      <a:pt x="1238" y="207"/>
                    </a:cubicBezTo>
                    <a:cubicBezTo>
                      <a:pt x="1242" y="205"/>
                      <a:pt x="1242" y="205"/>
                      <a:pt x="1242" y="205"/>
                    </a:cubicBezTo>
                    <a:cubicBezTo>
                      <a:pt x="1239" y="212"/>
                      <a:pt x="1239" y="212"/>
                      <a:pt x="1239" y="212"/>
                    </a:cubicBezTo>
                    <a:cubicBezTo>
                      <a:pt x="1242" y="216"/>
                      <a:pt x="1242" y="216"/>
                      <a:pt x="1242" y="216"/>
                    </a:cubicBezTo>
                    <a:cubicBezTo>
                      <a:pt x="1256" y="207"/>
                      <a:pt x="1256" y="207"/>
                      <a:pt x="1256" y="207"/>
                    </a:cubicBezTo>
                    <a:cubicBezTo>
                      <a:pt x="1263" y="207"/>
                      <a:pt x="1263" y="207"/>
                      <a:pt x="1263" y="207"/>
                    </a:cubicBezTo>
                    <a:cubicBezTo>
                      <a:pt x="1263" y="199"/>
                      <a:pt x="1263" y="199"/>
                      <a:pt x="1263" y="199"/>
                    </a:cubicBezTo>
                    <a:cubicBezTo>
                      <a:pt x="1265" y="196"/>
                      <a:pt x="1265" y="196"/>
                      <a:pt x="1265" y="196"/>
                    </a:cubicBezTo>
                    <a:cubicBezTo>
                      <a:pt x="1268" y="195"/>
                      <a:pt x="1268" y="195"/>
                      <a:pt x="1268" y="195"/>
                    </a:cubicBezTo>
                    <a:cubicBezTo>
                      <a:pt x="1275" y="198"/>
                      <a:pt x="1275" y="198"/>
                      <a:pt x="1275" y="198"/>
                    </a:cubicBezTo>
                    <a:cubicBezTo>
                      <a:pt x="1271" y="200"/>
                      <a:pt x="1271" y="200"/>
                      <a:pt x="1271" y="200"/>
                    </a:cubicBezTo>
                    <a:cubicBezTo>
                      <a:pt x="1264" y="216"/>
                      <a:pt x="1264" y="216"/>
                      <a:pt x="1264" y="216"/>
                    </a:cubicBezTo>
                    <a:cubicBezTo>
                      <a:pt x="1260" y="218"/>
                      <a:pt x="1260" y="218"/>
                      <a:pt x="1260" y="218"/>
                    </a:cubicBezTo>
                    <a:cubicBezTo>
                      <a:pt x="1246" y="228"/>
                      <a:pt x="1246" y="228"/>
                      <a:pt x="1246" y="228"/>
                    </a:cubicBezTo>
                    <a:cubicBezTo>
                      <a:pt x="1227" y="246"/>
                      <a:pt x="1227" y="246"/>
                      <a:pt x="1227" y="246"/>
                    </a:cubicBezTo>
                    <a:cubicBezTo>
                      <a:pt x="1220" y="248"/>
                      <a:pt x="1220" y="248"/>
                      <a:pt x="1220" y="248"/>
                    </a:cubicBezTo>
                    <a:cubicBezTo>
                      <a:pt x="1215" y="258"/>
                      <a:pt x="1215" y="258"/>
                      <a:pt x="1215" y="258"/>
                    </a:cubicBezTo>
                    <a:cubicBezTo>
                      <a:pt x="1210" y="264"/>
                      <a:pt x="1210" y="264"/>
                      <a:pt x="1210" y="264"/>
                    </a:cubicBezTo>
                    <a:cubicBezTo>
                      <a:pt x="1210" y="280"/>
                      <a:pt x="1210" y="280"/>
                      <a:pt x="1210" y="280"/>
                    </a:cubicBezTo>
                    <a:cubicBezTo>
                      <a:pt x="1215" y="303"/>
                      <a:pt x="1215" y="303"/>
                      <a:pt x="1215" y="303"/>
                    </a:cubicBezTo>
                    <a:cubicBezTo>
                      <a:pt x="1217" y="317"/>
                      <a:pt x="1217" y="317"/>
                      <a:pt x="1217" y="317"/>
                    </a:cubicBezTo>
                    <a:cubicBezTo>
                      <a:pt x="1230" y="304"/>
                      <a:pt x="1230" y="304"/>
                      <a:pt x="1230" y="304"/>
                    </a:cubicBezTo>
                    <a:cubicBezTo>
                      <a:pt x="1230" y="298"/>
                      <a:pt x="1230" y="298"/>
                      <a:pt x="1230" y="298"/>
                    </a:cubicBezTo>
                    <a:cubicBezTo>
                      <a:pt x="1241" y="294"/>
                      <a:pt x="1241" y="294"/>
                      <a:pt x="1241" y="294"/>
                    </a:cubicBezTo>
                    <a:cubicBezTo>
                      <a:pt x="1241" y="292"/>
                      <a:pt x="1241" y="292"/>
                      <a:pt x="1241" y="292"/>
                    </a:cubicBezTo>
                    <a:cubicBezTo>
                      <a:pt x="1241" y="290"/>
                      <a:pt x="1241" y="290"/>
                      <a:pt x="1241" y="290"/>
                    </a:cubicBezTo>
                    <a:cubicBezTo>
                      <a:pt x="1241" y="287"/>
                      <a:pt x="1241" y="287"/>
                      <a:pt x="1241" y="287"/>
                    </a:cubicBezTo>
                    <a:cubicBezTo>
                      <a:pt x="1244" y="284"/>
                      <a:pt x="1244" y="284"/>
                      <a:pt x="1244" y="284"/>
                    </a:cubicBezTo>
                    <a:cubicBezTo>
                      <a:pt x="1255" y="280"/>
                      <a:pt x="1255" y="280"/>
                      <a:pt x="1255" y="280"/>
                    </a:cubicBezTo>
                    <a:cubicBezTo>
                      <a:pt x="1252" y="272"/>
                      <a:pt x="1252" y="272"/>
                      <a:pt x="1252" y="272"/>
                    </a:cubicBezTo>
                    <a:cubicBezTo>
                      <a:pt x="1255" y="266"/>
                      <a:pt x="1255" y="266"/>
                      <a:pt x="1255" y="266"/>
                    </a:cubicBezTo>
                    <a:cubicBezTo>
                      <a:pt x="1263" y="263"/>
                      <a:pt x="1263" y="263"/>
                      <a:pt x="1263" y="263"/>
                    </a:cubicBezTo>
                    <a:cubicBezTo>
                      <a:pt x="1260" y="256"/>
                      <a:pt x="1260" y="256"/>
                      <a:pt x="1260" y="256"/>
                    </a:cubicBezTo>
                    <a:cubicBezTo>
                      <a:pt x="1262" y="248"/>
                      <a:pt x="1262" y="248"/>
                      <a:pt x="1262" y="248"/>
                    </a:cubicBezTo>
                    <a:cubicBezTo>
                      <a:pt x="1255" y="248"/>
                      <a:pt x="1255" y="248"/>
                      <a:pt x="1255" y="248"/>
                    </a:cubicBezTo>
                    <a:cubicBezTo>
                      <a:pt x="1255" y="242"/>
                      <a:pt x="1255" y="242"/>
                      <a:pt x="1255" y="242"/>
                    </a:cubicBezTo>
                    <a:cubicBezTo>
                      <a:pt x="1265" y="225"/>
                      <a:pt x="1265" y="225"/>
                      <a:pt x="1265" y="225"/>
                    </a:cubicBezTo>
                    <a:cubicBezTo>
                      <a:pt x="1278" y="225"/>
                      <a:pt x="1278" y="225"/>
                      <a:pt x="1278" y="225"/>
                    </a:cubicBezTo>
                    <a:cubicBezTo>
                      <a:pt x="1279" y="219"/>
                      <a:pt x="1279" y="219"/>
                      <a:pt x="1279" y="219"/>
                    </a:cubicBezTo>
                    <a:cubicBezTo>
                      <a:pt x="1284" y="219"/>
                      <a:pt x="1284" y="219"/>
                      <a:pt x="1284" y="219"/>
                    </a:cubicBezTo>
                    <a:cubicBezTo>
                      <a:pt x="1286" y="227"/>
                      <a:pt x="1286" y="227"/>
                      <a:pt x="1286" y="227"/>
                    </a:cubicBezTo>
                    <a:cubicBezTo>
                      <a:pt x="1293" y="219"/>
                      <a:pt x="1293" y="219"/>
                      <a:pt x="1293" y="219"/>
                    </a:cubicBezTo>
                    <a:cubicBezTo>
                      <a:pt x="1306" y="219"/>
                      <a:pt x="1306" y="219"/>
                      <a:pt x="1306" y="219"/>
                    </a:cubicBezTo>
                    <a:cubicBezTo>
                      <a:pt x="1312" y="225"/>
                      <a:pt x="1312" y="225"/>
                      <a:pt x="1312" y="225"/>
                    </a:cubicBezTo>
                    <a:cubicBezTo>
                      <a:pt x="1330" y="210"/>
                      <a:pt x="1330" y="210"/>
                      <a:pt x="1330" y="210"/>
                    </a:cubicBezTo>
                    <a:cubicBezTo>
                      <a:pt x="1339" y="206"/>
                      <a:pt x="1339" y="206"/>
                      <a:pt x="1339" y="206"/>
                    </a:cubicBezTo>
                    <a:cubicBezTo>
                      <a:pt x="1354" y="199"/>
                      <a:pt x="1354" y="199"/>
                      <a:pt x="1354" y="199"/>
                    </a:cubicBezTo>
                    <a:cubicBezTo>
                      <a:pt x="1360" y="194"/>
                      <a:pt x="1360" y="194"/>
                      <a:pt x="1360" y="194"/>
                    </a:cubicBezTo>
                    <a:cubicBezTo>
                      <a:pt x="1371" y="199"/>
                      <a:pt x="1371" y="199"/>
                      <a:pt x="1371" y="199"/>
                    </a:cubicBezTo>
                    <a:cubicBezTo>
                      <a:pt x="1377" y="195"/>
                      <a:pt x="1377" y="195"/>
                      <a:pt x="1377" y="195"/>
                    </a:cubicBezTo>
                    <a:cubicBezTo>
                      <a:pt x="1372" y="187"/>
                      <a:pt x="1372" y="187"/>
                      <a:pt x="1372" y="187"/>
                    </a:cubicBezTo>
                    <a:cubicBezTo>
                      <a:pt x="1369" y="179"/>
                      <a:pt x="1369" y="179"/>
                      <a:pt x="1369" y="179"/>
                    </a:cubicBezTo>
                    <a:cubicBezTo>
                      <a:pt x="1363" y="175"/>
                      <a:pt x="1363" y="175"/>
                      <a:pt x="1363" y="175"/>
                    </a:cubicBezTo>
                    <a:cubicBezTo>
                      <a:pt x="1357" y="172"/>
                      <a:pt x="1357" y="172"/>
                      <a:pt x="1357" y="172"/>
                    </a:cubicBezTo>
                    <a:cubicBezTo>
                      <a:pt x="1358" y="169"/>
                      <a:pt x="1358" y="169"/>
                      <a:pt x="1358" y="169"/>
                    </a:cubicBezTo>
                    <a:cubicBezTo>
                      <a:pt x="1361" y="171"/>
                      <a:pt x="1361" y="171"/>
                      <a:pt x="1361" y="171"/>
                    </a:cubicBezTo>
                    <a:cubicBezTo>
                      <a:pt x="1368" y="172"/>
                      <a:pt x="1368" y="172"/>
                      <a:pt x="1368" y="172"/>
                    </a:cubicBezTo>
                    <a:cubicBezTo>
                      <a:pt x="1376" y="171"/>
                      <a:pt x="1376" y="171"/>
                      <a:pt x="1376" y="171"/>
                    </a:cubicBezTo>
                    <a:cubicBezTo>
                      <a:pt x="1384" y="164"/>
                      <a:pt x="1384" y="164"/>
                      <a:pt x="1384" y="164"/>
                    </a:cubicBezTo>
                    <a:cubicBezTo>
                      <a:pt x="1382" y="161"/>
                      <a:pt x="1382" y="161"/>
                      <a:pt x="1382" y="161"/>
                    </a:cubicBezTo>
                    <a:cubicBezTo>
                      <a:pt x="1383" y="155"/>
                      <a:pt x="1383" y="155"/>
                      <a:pt x="1383" y="155"/>
                    </a:cubicBezTo>
                    <a:cubicBezTo>
                      <a:pt x="1389" y="154"/>
                      <a:pt x="1389" y="154"/>
                      <a:pt x="1389" y="154"/>
                    </a:cubicBezTo>
                    <a:cubicBezTo>
                      <a:pt x="1391" y="163"/>
                      <a:pt x="1391" y="163"/>
                      <a:pt x="1391" y="163"/>
                    </a:cubicBezTo>
                    <a:cubicBezTo>
                      <a:pt x="1410" y="162"/>
                      <a:pt x="1410" y="162"/>
                      <a:pt x="1410" y="162"/>
                    </a:cubicBezTo>
                    <a:cubicBezTo>
                      <a:pt x="1409" y="170"/>
                      <a:pt x="1409" y="170"/>
                      <a:pt x="1409" y="170"/>
                    </a:cubicBezTo>
                    <a:cubicBezTo>
                      <a:pt x="1416" y="172"/>
                      <a:pt x="1416" y="172"/>
                      <a:pt x="1416" y="172"/>
                    </a:cubicBezTo>
                    <a:cubicBezTo>
                      <a:pt x="1429" y="179"/>
                      <a:pt x="1429" y="179"/>
                      <a:pt x="1429" y="179"/>
                    </a:cubicBezTo>
                    <a:cubicBezTo>
                      <a:pt x="1432" y="170"/>
                      <a:pt x="1432" y="170"/>
                      <a:pt x="1432" y="170"/>
                    </a:cubicBezTo>
                    <a:cubicBezTo>
                      <a:pt x="1434" y="164"/>
                      <a:pt x="1434" y="164"/>
                      <a:pt x="1434" y="164"/>
                    </a:cubicBezTo>
                    <a:cubicBezTo>
                      <a:pt x="1445" y="161"/>
                      <a:pt x="1445" y="161"/>
                      <a:pt x="1445" y="161"/>
                    </a:cubicBezTo>
                    <a:cubicBezTo>
                      <a:pt x="1451" y="156"/>
                      <a:pt x="1451" y="156"/>
                      <a:pt x="1451" y="156"/>
                    </a:cubicBezTo>
                    <a:lnTo>
                      <a:pt x="1445" y="151"/>
                    </a:lnTo>
                    <a:close/>
                    <a:moveTo>
                      <a:pt x="211" y="218"/>
                    </a:moveTo>
                    <a:cubicBezTo>
                      <a:pt x="205" y="214"/>
                      <a:pt x="205" y="214"/>
                      <a:pt x="205" y="214"/>
                    </a:cubicBezTo>
                    <a:cubicBezTo>
                      <a:pt x="205" y="214"/>
                      <a:pt x="205" y="214"/>
                      <a:pt x="205" y="214"/>
                    </a:cubicBezTo>
                    <a:cubicBezTo>
                      <a:pt x="211" y="217"/>
                      <a:pt x="211" y="217"/>
                      <a:pt x="211" y="217"/>
                    </a:cubicBezTo>
                    <a:lnTo>
                      <a:pt x="211" y="218"/>
                    </a:lnTo>
                    <a:close/>
                    <a:moveTo>
                      <a:pt x="211" y="213"/>
                    </a:moveTo>
                    <a:cubicBezTo>
                      <a:pt x="211" y="208"/>
                      <a:pt x="211" y="208"/>
                      <a:pt x="211" y="208"/>
                    </a:cubicBezTo>
                    <a:cubicBezTo>
                      <a:pt x="205" y="205"/>
                      <a:pt x="205" y="205"/>
                      <a:pt x="205" y="205"/>
                    </a:cubicBezTo>
                    <a:cubicBezTo>
                      <a:pt x="205" y="205"/>
                      <a:pt x="205" y="205"/>
                      <a:pt x="205" y="205"/>
                    </a:cubicBezTo>
                    <a:cubicBezTo>
                      <a:pt x="211" y="208"/>
                      <a:pt x="211" y="208"/>
                      <a:pt x="211" y="208"/>
                    </a:cubicBezTo>
                    <a:cubicBezTo>
                      <a:pt x="211" y="213"/>
                      <a:pt x="211" y="213"/>
                      <a:pt x="211" y="213"/>
                    </a:cubicBezTo>
                    <a:close/>
                    <a:moveTo>
                      <a:pt x="212" y="180"/>
                    </a:moveTo>
                    <a:cubicBezTo>
                      <a:pt x="205" y="182"/>
                      <a:pt x="205" y="182"/>
                      <a:pt x="205" y="182"/>
                    </a:cubicBezTo>
                    <a:cubicBezTo>
                      <a:pt x="219" y="178"/>
                      <a:pt x="219" y="178"/>
                      <a:pt x="219" y="178"/>
                    </a:cubicBezTo>
                    <a:lnTo>
                      <a:pt x="212" y="180"/>
                    </a:lnTo>
                    <a:close/>
                    <a:moveTo>
                      <a:pt x="255" y="124"/>
                    </a:moveTo>
                    <a:cubicBezTo>
                      <a:pt x="249" y="125"/>
                      <a:pt x="249" y="125"/>
                      <a:pt x="249" y="125"/>
                    </a:cubicBezTo>
                    <a:cubicBezTo>
                      <a:pt x="249" y="131"/>
                      <a:pt x="249" y="131"/>
                      <a:pt x="249" y="131"/>
                    </a:cubicBezTo>
                    <a:cubicBezTo>
                      <a:pt x="241" y="132"/>
                      <a:pt x="241" y="132"/>
                      <a:pt x="241" y="132"/>
                    </a:cubicBezTo>
                    <a:cubicBezTo>
                      <a:pt x="236" y="139"/>
                      <a:pt x="236" y="139"/>
                      <a:pt x="236" y="139"/>
                    </a:cubicBezTo>
                    <a:cubicBezTo>
                      <a:pt x="236" y="144"/>
                      <a:pt x="236" y="144"/>
                      <a:pt x="236" y="144"/>
                    </a:cubicBezTo>
                    <a:cubicBezTo>
                      <a:pt x="231" y="149"/>
                      <a:pt x="231" y="149"/>
                      <a:pt x="231" y="149"/>
                    </a:cubicBezTo>
                    <a:cubicBezTo>
                      <a:pt x="230" y="154"/>
                      <a:pt x="230" y="154"/>
                      <a:pt x="230" y="154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23" y="162"/>
                      <a:pt x="223" y="162"/>
                      <a:pt x="223" y="162"/>
                    </a:cubicBezTo>
                    <a:cubicBezTo>
                      <a:pt x="218" y="170"/>
                      <a:pt x="218" y="170"/>
                      <a:pt x="218" y="170"/>
                    </a:cubicBezTo>
                    <a:cubicBezTo>
                      <a:pt x="223" y="162"/>
                      <a:pt x="223" y="162"/>
                      <a:pt x="223" y="162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30" y="154"/>
                      <a:pt x="230" y="154"/>
                      <a:pt x="230" y="154"/>
                    </a:cubicBezTo>
                    <a:cubicBezTo>
                      <a:pt x="231" y="149"/>
                      <a:pt x="231" y="149"/>
                      <a:pt x="231" y="149"/>
                    </a:cubicBezTo>
                    <a:cubicBezTo>
                      <a:pt x="236" y="144"/>
                      <a:pt x="236" y="144"/>
                      <a:pt x="236" y="144"/>
                    </a:cubicBezTo>
                    <a:cubicBezTo>
                      <a:pt x="236" y="139"/>
                      <a:pt x="236" y="139"/>
                      <a:pt x="236" y="139"/>
                    </a:cubicBezTo>
                    <a:cubicBezTo>
                      <a:pt x="241" y="132"/>
                      <a:pt x="241" y="132"/>
                      <a:pt x="241" y="132"/>
                    </a:cubicBezTo>
                    <a:cubicBezTo>
                      <a:pt x="249" y="131"/>
                      <a:pt x="249" y="131"/>
                      <a:pt x="249" y="131"/>
                    </a:cubicBezTo>
                    <a:cubicBezTo>
                      <a:pt x="249" y="125"/>
                      <a:pt x="249" y="125"/>
                      <a:pt x="249" y="125"/>
                    </a:cubicBezTo>
                    <a:cubicBezTo>
                      <a:pt x="255" y="124"/>
                      <a:pt x="255" y="124"/>
                      <a:pt x="255" y="124"/>
                    </a:cubicBezTo>
                    <a:close/>
                    <a:moveTo>
                      <a:pt x="266" y="120"/>
                    </a:moveTo>
                    <a:cubicBezTo>
                      <a:pt x="262" y="121"/>
                      <a:pt x="262" y="121"/>
                      <a:pt x="262" y="121"/>
                    </a:cubicBezTo>
                    <a:cubicBezTo>
                      <a:pt x="262" y="128"/>
                      <a:pt x="262" y="128"/>
                      <a:pt x="262" y="128"/>
                    </a:cubicBezTo>
                    <a:cubicBezTo>
                      <a:pt x="256" y="128"/>
                      <a:pt x="256" y="128"/>
                      <a:pt x="256" y="128"/>
                    </a:cubicBezTo>
                    <a:cubicBezTo>
                      <a:pt x="256" y="128"/>
                      <a:pt x="256" y="128"/>
                      <a:pt x="256" y="128"/>
                    </a:cubicBezTo>
                    <a:cubicBezTo>
                      <a:pt x="262" y="128"/>
                      <a:pt x="262" y="128"/>
                      <a:pt x="262" y="128"/>
                    </a:cubicBezTo>
                    <a:cubicBezTo>
                      <a:pt x="262" y="121"/>
                      <a:pt x="262" y="121"/>
                      <a:pt x="262" y="121"/>
                    </a:cubicBezTo>
                    <a:cubicBezTo>
                      <a:pt x="266" y="120"/>
                      <a:pt x="266" y="120"/>
                      <a:pt x="266" y="120"/>
                    </a:cubicBezTo>
                    <a:cubicBezTo>
                      <a:pt x="266" y="120"/>
                      <a:pt x="266" y="120"/>
                      <a:pt x="266" y="120"/>
                    </a:cubicBezTo>
                    <a:cubicBezTo>
                      <a:pt x="267" y="121"/>
                      <a:pt x="267" y="121"/>
                      <a:pt x="267" y="121"/>
                    </a:cubicBezTo>
                    <a:lnTo>
                      <a:pt x="266" y="120"/>
                    </a:lnTo>
                    <a:close/>
                    <a:moveTo>
                      <a:pt x="270" y="116"/>
                    </a:moveTo>
                    <a:cubicBezTo>
                      <a:pt x="270" y="116"/>
                      <a:pt x="270" y="116"/>
                      <a:pt x="270" y="116"/>
                    </a:cubicBezTo>
                    <a:cubicBezTo>
                      <a:pt x="273" y="119"/>
                      <a:pt x="273" y="119"/>
                      <a:pt x="273" y="119"/>
                    </a:cubicBezTo>
                    <a:cubicBezTo>
                      <a:pt x="277" y="123"/>
                      <a:pt x="277" y="123"/>
                      <a:pt x="277" y="123"/>
                    </a:cubicBezTo>
                    <a:cubicBezTo>
                      <a:pt x="276" y="123"/>
                      <a:pt x="276" y="123"/>
                      <a:pt x="276" y="123"/>
                    </a:cubicBezTo>
                    <a:lnTo>
                      <a:pt x="270" y="116"/>
                    </a:lnTo>
                    <a:close/>
                    <a:moveTo>
                      <a:pt x="275" y="128"/>
                    </a:moveTo>
                    <a:cubicBezTo>
                      <a:pt x="274" y="127"/>
                      <a:pt x="274" y="127"/>
                      <a:pt x="274" y="127"/>
                    </a:cubicBezTo>
                    <a:cubicBezTo>
                      <a:pt x="275" y="128"/>
                      <a:pt x="275" y="128"/>
                      <a:pt x="275" y="128"/>
                    </a:cubicBezTo>
                    <a:cubicBezTo>
                      <a:pt x="281" y="128"/>
                      <a:pt x="281" y="128"/>
                      <a:pt x="281" y="128"/>
                    </a:cubicBezTo>
                    <a:cubicBezTo>
                      <a:pt x="281" y="128"/>
                      <a:pt x="281" y="128"/>
                      <a:pt x="281" y="128"/>
                    </a:cubicBezTo>
                    <a:lnTo>
                      <a:pt x="275" y="128"/>
                    </a:lnTo>
                    <a:close/>
                    <a:moveTo>
                      <a:pt x="288" y="145"/>
                    </a:moveTo>
                    <a:cubicBezTo>
                      <a:pt x="285" y="143"/>
                      <a:pt x="285" y="143"/>
                      <a:pt x="285" y="143"/>
                    </a:cubicBezTo>
                    <a:cubicBezTo>
                      <a:pt x="285" y="143"/>
                      <a:pt x="285" y="143"/>
                      <a:pt x="285" y="143"/>
                    </a:cubicBezTo>
                    <a:cubicBezTo>
                      <a:pt x="288" y="145"/>
                      <a:pt x="288" y="145"/>
                      <a:pt x="288" y="145"/>
                    </a:cubicBezTo>
                    <a:close/>
                    <a:moveTo>
                      <a:pt x="280" y="124"/>
                    </a:moveTo>
                    <a:cubicBezTo>
                      <a:pt x="289" y="124"/>
                      <a:pt x="289" y="124"/>
                      <a:pt x="289" y="124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80" y="124"/>
                    </a:lnTo>
                    <a:close/>
                    <a:moveTo>
                      <a:pt x="302" y="115"/>
                    </a:moveTo>
                    <a:cubicBezTo>
                      <a:pt x="302" y="112"/>
                      <a:pt x="302" y="112"/>
                      <a:pt x="302" y="112"/>
                    </a:cubicBezTo>
                    <a:cubicBezTo>
                      <a:pt x="303" y="112"/>
                      <a:pt x="303" y="112"/>
                      <a:pt x="303" y="112"/>
                    </a:cubicBezTo>
                    <a:lnTo>
                      <a:pt x="302" y="115"/>
                    </a:lnTo>
                    <a:close/>
                    <a:moveTo>
                      <a:pt x="326" y="116"/>
                    </a:moveTo>
                    <a:cubicBezTo>
                      <a:pt x="326" y="116"/>
                      <a:pt x="326" y="116"/>
                      <a:pt x="326" y="116"/>
                    </a:cubicBezTo>
                    <a:cubicBezTo>
                      <a:pt x="321" y="110"/>
                      <a:pt x="321" y="110"/>
                      <a:pt x="321" y="110"/>
                    </a:cubicBezTo>
                    <a:cubicBezTo>
                      <a:pt x="321" y="110"/>
                      <a:pt x="321" y="110"/>
                      <a:pt x="321" y="110"/>
                    </a:cubicBezTo>
                    <a:cubicBezTo>
                      <a:pt x="326" y="116"/>
                      <a:pt x="326" y="116"/>
                      <a:pt x="326" y="116"/>
                    </a:cubicBezTo>
                    <a:close/>
                    <a:moveTo>
                      <a:pt x="240" y="925"/>
                    </a:moveTo>
                    <a:cubicBezTo>
                      <a:pt x="240" y="925"/>
                      <a:pt x="240" y="925"/>
                      <a:pt x="240" y="925"/>
                    </a:cubicBezTo>
                    <a:cubicBezTo>
                      <a:pt x="241" y="925"/>
                      <a:pt x="241" y="925"/>
                      <a:pt x="241" y="925"/>
                    </a:cubicBezTo>
                    <a:lnTo>
                      <a:pt x="240" y="925"/>
                    </a:lnTo>
                    <a:close/>
                    <a:moveTo>
                      <a:pt x="243" y="928"/>
                    </a:moveTo>
                    <a:cubicBezTo>
                      <a:pt x="243" y="928"/>
                      <a:pt x="243" y="928"/>
                      <a:pt x="243" y="928"/>
                    </a:cubicBezTo>
                    <a:cubicBezTo>
                      <a:pt x="247" y="930"/>
                      <a:pt x="247" y="930"/>
                      <a:pt x="247" y="930"/>
                    </a:cubicBezTo>
                    <a:lnTo>
                      <a:pt x="243" y="928"/>
                    </a:lnTo>
                    <a:close/>
                    <a:moveTo>
                      <a:pt x="247" y="930"/>
                    </a:moveTo>
                    <a:cubicBezTo>
                      <a:pt x="247" y="930"/>
                      <a:pt x="247" y="930"/>
                      <a:pt x="247" y="930"/>
                    </a:cubicBezTo>
                    <a:cubicBezTo>
                      <a:pt x="251" y="930"/>
                      <a:pt x="251" y="930"/>
                      <a:pt x="251" y="930"/>
                    </a:cubicBezTo>
                    <a:cubicBezTo>
                      <a:pt x="251" y="930"/>
                      <a:pt x="251" y="930"/>
                      <a:pt x="251" y="930"/>
                    </a:cubicBezTo>
                    <a:lnTo>
                      <a:pt x="247" y="930"/>
                    </a:lnTo>
                    <a:close/>
                    <a:moveTo>
                      <a:pt x="408" y="724"/>
                    </a:moveTo>
                    <a:cubicBezTo>
                      <a:pt x="408" y="724"/>
                      <a:pt x="408" y="724"/>
                      <a:pt x="408" y="724"/>
                    </a:cubicBezTo>
                    <a:cubicBezTo>
                      <a:pt x="409" y="725"/>
                      <a:pt x="409" y="725"/>
                      <a:pt x="409" y="725"/>
                    </a:cubicBezTo>
                    <a:lnTo>
                      <a:pt x="408" y="724"/>
                    </a:lnTo>
                    <a:close/>
                    <a:moveTo>
                      <a:pt x="454" y="660"/>
                    </a:moveTo>
                    <a:cubicBezTo>
                      <a:pt x="454" y="660"/>
                      <a:pt x="454" y="660"/>
                      <a:pt x="454" y="660"/>
                    </a:cubicBezTo>
                    <a:cubicBezTo>
                      <a:pt x="437" y="679"/>
                      <a:pt x="437" y="679"/>
                      <a:pt x="437" y="679"/>
                    </a:cubicBezTo>
                    <a:cubicBezTo>
                      <a:pt x="437" y="678"/>
                      <a:pt x="437" y="678"/>
                      <a:pt x="437" y="678"/>
                    </a:cubicBezTo>
                    <a:lnTo>
                      <a:pt x="454" y="660"/>
                    </a:lnTo>
                    <a:close/>
                    <a:moveTo>
                      <a:pt x="423" y="646"/>
                    </a:moveTo>
                    <a:cubicBezTo>
                      <a:pt x="421" y="644"/>
                      <a:pt x="421" y="644"/>
                      <a:pt x="421" y="644"/>
                    </a:cubicBezTo>
                    <a:cubicBezTo>
                      <a:pt x="421" y="644"/>
                      <a:pt x="421" y="644"/>
                      <a:pt x="421" y="644"/>
                    </a:cubicBezTo>
                    <a:lnTo>
                      <a:pt x="423" y="646"/>
                    </a:lnTo>
                    <a:close/>
                    <a:moveTo>
                      <a:pt x="475" y="355"/>
                    </a:moveTo>
                    <a:cubicBezTo>
                      <a:pt x="491" y="354"/>
                      <a:pt x="491" y="354"/>
                      <a:pt x="491" y="354"/>
                    </a:cubicBezTo>
                    <a:cubicBezTo>
                      <a:pt x="494" y="363"/>
                      <a:pt x="494" y="363"/>
                      <a:pt x="494" y="363"/>
                    </a:cubicBezTo>
                    <a:cubicBezTo>
                      <a:pt x="493" y="369"/>
                      <a:pt x="493" y="369"/>
                      <a:pt x="493" y="369"/>
                    </a:cubicBezTo>
                    <a:cubicBezTo>
                      <a:pt x="488" y="368"/>
                      <a:pt x="488" y="368"/>
                      <a:pt x="488" y="368"/>
                    </a:cubicBezTo>
                    <a:cubicBezTo>
                      <a:pt x="483" y="367"/>
                      <a:pt x="483" y="367"/>
                      <a:pt x="483" y="367"/>
                    </a:cubicBezTo>
                    <a:cubicBezTo>
                      <a:pt x="480" y="369"/>
                      <a:pt x="480" y="369"/>
                      <a:pt x="480" y="369"/>
                    </a:cubicBezTo>
                    <a:cubicBezTo>
                      <a:pt x="481" y="374"/>
                      <a:pt x="481" y="374"/>
                      <a:pt x="481" y="374"/>
                    </a:cubicBezTo>
                    <a:cubicBezTo>
                      <a:pt x="475" y="374"/>
                      <a:pt x="475" y="374"/>
                      <a:pt x="475" y="374"/>
                    </a:cubicBezTo>
                    <a:cubicBezTo>
                      <a:pt x="472" y="375"/>
                      <a:pt x="472" y="375"/>
                      <a:pt x="472" y="375"/>
                    </a:cubicBezTo>
                    <a:cubicBezTo>
                      <a:pt x="476" y="380"/>
                      <a:pt x="476" y="380"/>
                      <a:pt x="476" y="380"/>
                    </a:cubicBezTo>
                    <a:cubicBezTo>
                      <a:pt x="481" y="386"/>
                      <a:pt x="481" y="386"/>
                      <a:pt x="481" y="386"/>
                    </a:cubicBezTo>
                    <a:cubicBezTo>
                      <a:pt x="488" y="392"/>
                      <a:pt x="488" y="392"/>
                      <a:pt x="488" y="392"/>
                    </a:cubicBezTo>
                    <a:cubicBezTo>
                      <a:pt x="494" y="393"/>
                      <a:pt x="494" y="393"/>
                      <a:pt x="494" y="393"/>
                    </a:cubicBezTo>
                    <a:cubicBezTo>
                      <a:pt x="496" y="393"/>
                      <a:pt x="496" y="393"/>
                      <a:pt x="496" y="393"/>
                    </a:cubicBezTo>
                    <a:cubicBezTo>
                      <a:pt x="494" y="393"/>
                      <a:pt x="494" y="393"/>
                      <a:pt x="494" y="393"/>
                    </a:cubicBezTo>
                    <a:cubicBezTo>
                      <a:pt x="489" y="396"/>
                      <a:pt x="489" y="396"/>
                      <a:pt x="489" y="396"/>
                    </a:cubicBezTo>
                    <a:cubicBezTo>
                      <a:pt x="489" y="401"/>
                      <a:pt x="489" y="401"/>
                      <a:pt x="489" y="401"/>
                    </a:cubicBezTo>
                    <a:cubicBezTo>
                      <a:pt x="490" y="403"/>
                      <a:pt x="490" y="403"/>
                      <a:pt x="490" y="403"/>
                    </a:cubicBezTo>
                    <a:cubicBezTo>
                      <a:pt x="491" y="397"/>
                      <a:pt x="491" y="397"/>
                      <a:pt x="491" y="397"/>
                    </a:cubicBezTo>
                    <a:cubicBezTo>
                      <a:pt x="495" y="395"/>
                      <a:pt x="495" y="395"/>
                      <a:pt x="495" y="395"/>
                    </a:cubicBezTo>
                    <a:cubicBezTo>
                      <a:pt x="498" y="398"/>
                      <a:pt x="498" y="398"/>
                      <a:pt x="498" y="398"/>
                    </a:cubicBezTo>
                    <a:cubicBezTo>
                      <a:pt x="501" y="402"/>
                      <a:pt x="501" y="402"/>
                      <a:pt x="501" y="402"/>
                    </a:cubicBezTo>
                    <a:cubicBezTo>
                      <a:pt x="504" y="405"/>
                      <a:pt x="504" y="405"/>
                      <a:pt x="504" y="405"/>
                    </a:cubicBezTo>
                    <a:cubicBezTo>
                      <a:pt x="501" y="409"/>
                      <a:pt x="501" y="409"/>
                      <a:pt x="501" y="409"/>
                    </a:cubicBezTo>
                    <a:cubicBezTo>
                      <a:pt x="494" y="409"/>
                      <a:pt x="494" y="409"/>
                      <a:pt x="494" y="409"/>
                    </a:cubicBezTo>
                    <a:cubicBezTo>
                      <a:pt x="492" y="407"/>
                      <a:pt x="492" y="407"/>
                      <a:pt x="492" y="407"/>
                    </a:cubicBezTo>
                    <a:cubicBezTo>
                      <a:pt x="489" y="411"/>
                      <a:pt x="489" y="411"/>
                      <a:pt x="489" y="411"/>
                    </a:cubicBezTo>
                    <a:cubicBezTo>
                      <a:pt x="489" y="414"/>
                      <a:pt x="489" y="414"/>
                      <a:pt x="489" y="414"/>
                    </a:cubicBezTo>
                    <a:cubicBezTo>
                      <a:pt x="493" y="413"/>
                      <a:pt x="493" y="413"/>
                      <a:pt x="493" y="413"/>
                    </a:cubicBezTo>
                    <a:cubicBezTo>
                      <a:pt x="494" y="416"/>
                      <a:pt x="494" y="416"/>
                      <a:pt x="494" y="416"/>
                    </a:cubicBezTo>
                    <a:cubicBezTo>
                      <a:pt x="500" y="423"/>
                      <a:pt x="500" y="423"/>
                      <a:pt x="500" y="423"/>
                    </a:cubicBezTo>
                    <a:cubicBezTo>
                      <a:pt x="497" y="427"/>
                      <a:pt x="497" y="427"/>
                      <a:pt x="497" y="427"/>
                    </a:cubicBezTo>
                    <a:cubicBezTo>
                      <a:pt x="498" y="438"/>
                      <a:pt x="498" y="438"/>
                      <a:pt x="498" y="438"/>
                    </a:cubicBezTo>
                    <a:cubicBezTo>
                      <a:pt x="492" y="442"/>
                      <a:pt x="492" y="442"/>
                      <a:pt x="492" y="442"/>
                    </a:cubicBezTo>
                    <a:cubicBezTo>
                      <a:pt x="479" y="442"/>
                      <a:pt x="479" y="442"/>
                      <a:pt x="479" y="442"/>
                    </a:cubicBezTo>
                    <a:cubicBezTo>
                      <a:pt x="473" y="438"/>
                      <a:pt x="473" y="438"/>
                      <a:pt x="473" y="438"/>
                    </a:cubicBezTo>
                    <a:cubicBezTo>
                      <a:pt x="464" y="433"/>
                      <a:pt x="464" y="433"/>
                      <a:pt x="464" y="433"/>
                    </a:cubicBezTo>
                    <a:cubicBezTo>
                      <a:pt x="463" y="427"/>
                      <a:pt x="463" y="427"/>
                      <a:pt x="463" y="427"/>
                    </a:cubicBezTo>
                    <a:cubicBezTo>
                      <a:pt x="463" y="427"/>
                      <a:pt x="463" y="427"/>
                      <a:pt x="463" y="427"/>
                    </a:cubicBezTo>
                    <a:cubicBezTo>
                      <a:pt x="463" y="425"/>
                      <a:pt x="463" y="425"/>
                      <a:pt x="463" y="425"/>
                    </a:cubicBezTo>
                    <a:cubicBezTo>
                      <a:pt x="463" y="424"/>
                      <a:pt x="463" y="424"/>
                      <a:pt x="463" y="424"/>
                    </a:cubicBezTo>
                    <a:cubicBezTo>
                      <a:pt x="463" y="422"/>
                      <a:pt x="463" y="422"/>
                      <a:pt x="463" y="422"/>
                    </a:cubicBezTo>
                    <a:cubicBezTo>
                      <a:pt x="466" y="422"/>
                      <a:pt x="466" y="422"/>
                      <a:pt x="466" y="422"/>
                    </a:cubicBezTo>
                    <a:cubicBezTo>
                      <a:pt x="466" y="421"/>
                      <a:pt x="466" y="421"/>
                      <a:pt x="466" y="421"/>
                    </a:cubicBezTo>
                    <a:cubicBezTo>
                      <a:pt x="466" y="420"/>
                      <a:pt x="466" y="420"/>
                      <a:pt x="466" y="420"/>
                    </a:cubicBezTo>
                    <a:cubicBezTo>
                      <a:pt x="466" y="419"/>
                      <a:pt x="466" y="419"/>
                      <a:pt x="466" y="419"/>
                    </a:cubicBezTo>
                    <a:cubicBezTo>
                      <a:pt x="465" y="417"/>
                      <a:pt x="465" y="417"/>
                      <a:pt x="465" y="417"/>
                    </a:cubicBezTo>
                    <a:cubicBezTo>
                      <a:pt x="466" y="415"/>
                      <a:pt x="466" y="415"/>
                      <a:pt x="466" y="415"/>
                    </a:cubicBezTo>
                    <a:cubicBezTo>
                      <a:pt x="468" y="414"/>
                      <a:pt x="468" y="414"/>
                      <a:pt x="468" y="414"/>
                    </a:cubicBezTo>
                    <a:cubicBezTo>
                      <a:pt x="473" y="414"/>
                      <a:pt x="473" y="414"/>
                      <a:pt x="473" y="414"/>
                    </a:cubicBezTo>
                    <a:cubicBezTo>
                      <a:pt x="473" y="411"/>
                      <a:pt x="473" y="411"/>
                      <a:pt x="473" y="411"/>
                    </a:cubicBezTo>
                    <a:cubicBezTo>
                      <a:pt x="472" y="410"/>
                      <a:pt x="472" y="410"/>
                      <a:pt x="472" y="410"/>
                    </a:cubicBezTo>
                    <a:cubicBezTo>
                      <a:pt x="467" y="408"/>
                      <a:pt x="467" y="408"/>
                      <a:pt x="467" y="408"/>
                    </a:cubicBezTo>
                    <a:cubicBezTo>
                      <a:pt x="465" y="406"/>
                      <a:pt x="465" y="406"/>
                      <a:pt x="465" y="406"/>
                    </a:cubicBezTo>
                    <a:cubicBezTo>
                      <a:pt x="450" y="373"/>
                      <a:pt x="450" y="373"/>
                      <a:pt x="450" y="373"/>
                    </a:cubicBezTo>
                    <a:cubicBezTo>
                      <a:pt x="451" y="371"/>
                      <a:pt x="451" y="371"/>
                      <a:pt x="451" y="371"/>
                    </a:cubicBezTo>
                    <a:cubicBezTo>
                      <a:pt x="453" y="367"/>
                      <a:pt x="453" y="367"/>
                      <a:pt x="453" y="367"/>
                    </a:cubicBezTo>
                    <a:lnTo>
                      <a:pt x="475" y="355"/>
                    </a:lnTo>
                    <a:close/>
                    <a:moveTo>
                      <a:pt x="341" y="192"/>
                    </a:moveTo>
                    <a:cubicBezTo>
                      <a:pt x="341" y="192"/>
                      <a:pt x="341" y="192"/>
                      <a:pt x="341" y="192"/>
                    </a:cubicBezTo>
                    <a:cubicBezTo>
                      <a:pt x="336" y="188"/>
                      <a:pt x="336" y="188"/>
                      <a:pt x="336" y="188"/>
                    </a:cubicBezTo>
                    <a:lnTo>
                      <a:pt x="341" y="192"/>
                    </a:lnTo>
                    <a:close/>
                    <a:moveTo>
                      <a:pt x="169" y="305"/>
                    </a:moveTo>
                    <a:cubicBezTo>
                      <a:pt x="169" y="305"/>
                      <a:pt x="169" y="305"/>
                      <a:pt x="169" y="305"/>
                    </a:cubicBezTo>
                    <a:cubicBezTo>
                      <a:pt x="168" y="305"/>
                      <a:pt x="168" y="305"/>
                      <a:pt x="168" y="305"/>
                    </a:cubicBezTo>
                    <a:lnTo>
                      <a:pt x="169" y="305"/>
                    </a:lnTo>
                    <a:close/>
                    <a:moveTo>
                      <a:pt x="315" y="398"/>
                    </a:moveTo>
                    <a:cubicBezTo>
                      <a:pt x="312" y="398"/>
                      <a:pt x="312" y="398"/>
                      <a:pt x="312" y="398"/>
                    </a:cubicBezTo>
                    <a:cubicBezTo>
                      <a:pt x="310" y="397"/>
                      <a:pt x="310" y="397"/>
                      <a:pt x="310" y="397"/>
                    </a:cubicBezTo>
                    <a:cubicBezTo>
                      <a:pt x="312" y="397"/>
                      <a:pt x="312" y="397"/>
                      <a:pt x="312" y="397"/>
                    </a:cubicBezTo>
                    <a:lnTo>
                      <a:pt x="315" y="398"/>
                    </a:lnTo>
                    <a:close/>
                    <a:moveTo>
                      <a:pt x="400" y="344"/>
                    </a:moveTo>
                    <a:cubicBezTo>
                      <a:pt x="393" y="346"/>
                      <a:pt x="393" y="346"/>
                      <a:pt x="393" y="346"/>
                    </a:cubicBezTo>
                    <a:cubicBezTo>
                      <a:pt x="388" y="347"/>
                      <a:pt x="388" y="347"/>
                      <a:pt x="388" y="347"/>
                    </a:cubicBezTo>
                    <a:cubicBezTo>
                      <a:pt x="388" y="347"/>
                      <a:pt x="388" y="347"/>
                      <a:pt x="388" y="347"/>
                    </a:cubicBezTo>
                    <a:cubicBezTo>
                      <a:pt x="393" y="345"/>
                      <a:pt x="393" y="345"/>
                      <a:pt x="393" y="345"/>
                    </a:cubicBezTo>
                    <a:cubicBezTo>
                      <a:pt x="400" y="344"/>
                      <a:pt x="400" y="344"/>
                      <a:pt x="400" y="344"/>
                    </a:cubicBezTo>
                    <a:close/>
                    <a:moveTo>
                      <a:pt x="377" y="440"/>
                    </a:moveTo>
                    <a:cubicBezTo>
                      <a:pt x="378" y="440"/>
                      <a:pt x="378" y="440"/>
                      <a:pt x="378" y="440"/>
                    </a:cubicBezTo>
                    <a:cubicBezTo>
                      <a:pt x="378" y="440"/>
                      <a:pt x="378" y="440"/>
                      <a:pt x="378" y="440"/>
                    </a:cubicBezTo>
                    <a:cubicBezTo>
                      <a:pt x="377" y="440"/>
                      <a:pt x="377" y="440"/>
                      <a:pt x="377" y="440"/>
                    </a:cubicBezTo>
                    <a:close/>
                    <a:moveTo>
                      <a:pt x="370" y="474"/>
                    </a:moveTo>
                    <a:cubicBezTo>
                      <a:pt x="371" y="474"/>
                      <a:pt x="371" y="474"/>
                      <a:pt x="371" y="474"/>
                    </a:cubicBezTo>
                    <a:cubicBezTo>
                      <a:pt x="371" y="474"/>
                      <a:pt x="371" y="474"/>
                      <a:pt x="371" y="474"/>
                    </a:cubicBezTo>
                    <a:cubicBezTo>
                      <a:pt x="371" y="475"/>
                      <a:pt x="371" y="475"/>
                      <a:pt x="371" y="475"/>
                    </a:cubicBezTo>
                    <a:cubicBezTo>
                      <a:pt x="370" y="474"/>
                      <a:pt x="370" y="474"/>
                      <a:pt x="370" y="474"/>
                    </a:cubicBezTo>
                    <a:close/>
                    <a:moveTo>
                      <a:pt x="367" y="477"/>
                    </a:moveTo>
                    <a:cubicBezTo>
                      <a:pt x="369" y="477"/>
                      <a:pt x="369" y="477"/>
                      <a:pt x="369" y="477"/>
                    </a:cubicBezTo>
                    <a:cubicBezTo>
                      <a:pt x="369" y="477"/>
                      <a:pt x="369" y="477"/>
                      <a:pt x="369" y="477"/>
                    </a:cubicBezTo>
                    <a:cubicBezTo>
                      <a:pt x="367" y="477"/>
                      <a:pt x="367" y="477"/>
                      <a:pt x="367" y="477"/>
                    </a:cubicBezTo>
                    <a:cubicBezTo>
                      <a:pt x="366" y="478"/>
                      <a:pt x="366" y="478"/>
                      <a:pt x="366" y="478"/>
                    </a:cubicBezTo>
                    <a:cubicBezTo>
                      <a:pt x="366" y="478"/>
                      <a:pt x="366" y="478"/>
                      <a:pt x="366" y="478"/>
                    </a:cubicBezTo>
                    <a:lnTo>
                      <a:pt x="367" y="477"/>
                    </a:lnTo>
                    <a:close/>
                    <a:moveTo>
                      <a:pt x="383" y="495"/>
                    </a:moveTo>
                    <a:cubicBezTo>
                      <a:pt x="383" y="495"/>
                      <a:pt x="383" y="495"/>
                      <a:pt x="383" y="495"/>
                    </a:cubicBezTo>
                    <a:cubicBezTo>
                      <a:pt x="384" y="495"/>
                      <a:pt x="384" y="495"/>
                      <a:pt x="384" y="495"/>
                    </a:cubicBezTo>
                    <a:lnTo>
                      <a:pt x="383" y="4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4379913" y="1700213"/>
                <a:ext cx="317500" cy="231775"/>
              </a:xfrm>
              <a:custGeom>
                <a:avLst/>
                <a:gdLst>
                  <a:gd name="T0" fmla="*/ 14 w 200"/>
                  <a:gd name="T1" fmla="*/ 134 h 146"/>
                  <a:gd name="T2" fmla="*/ 21 w 200"/>
                  <a:gd name="T3" fmla="*/ 131 h 146"/>
                  <a:gd name="T4" fmla="*/ 26 w 200"/>
                  <a:gd name="T5" fmla="*/ 134 h 146"/>
                  <a:gd name="T6" fmla="*/ 26 w 200"/>
                  <a:gd name="T7" fmla="*/ 144 h 146"/>
                  <a:gd name="T8" fmla="*/ 64 w 200"/>
                  <a:gd name="T9" fmla="*/ 146 h 146"/>
                  <a:gd name="T10" fmla="*/ 54 w 200"/>
                  <a:gd name="T11" fmla="*/ 136 h 146"/>
                  <a:gd name="T12" fmla="*/ 52 w 200"/>
                  <a:gd name="T13" fmla="*/ 129 h 146"/>
                  <a:gd name="T14" fmla="*/ 44 w 200"/>
                  <a:gd name="T15" fmla="*/ 123 h 146"/>
                  <a:gd name="T16" fmla="*/ 46 w 200"/>
                  <a:gd name="T17" fmla="*/ 105 h 146"/>
                  <a:gd name="T18" fmla="*/ 62 w 200"/>
                  <a:gd name="T19" fmla="*/ 87 h 146"/>
                  <a:gd name="T20" fmla="*/ 69 w 200"/>
                  <a:gd name="T21" fmla="*/ 75 h 146"/>
                  <a:gd name="T22" fmla="*/ 80 w 200"/>
                  <a:gd name="T23" fmla="*/ 70 h 146"/>
                  <a:gd name="T24" fmla="*/ 80 w 200"/>
                  <a:gd name="T25" fmla="*/ 60 h 146"/>
                  <a:gd name="T26" fmla="*/ 88 w 200"/>
                  <a:gd name="T27" fmla="*/ 60 h 146"/>
                  <a:gd name="T28" fmla="*/ 98 w 200"/>
                  <a:gd name="T29" fmla="*/ 55 h 146"/>
                  <a:gd name="T30" fmla="*/ 119 w 200"/>
                  <a:gd name="T31" fmla="*/ 37 h 146"/>
                  <a:gd name="T32" fmla="*/ 160 w 200"/>
                  <a:gd name="T33" fmla="*/ 29 h 146"/>
                  <a:gd name="T34" fmla="*/ 183 w 200"/>
                  <a:gd name="T35" fmla="*/ 23 h 146"/>
                  <a:gd name="T36" fmla="*/ 196 w 200"/>
                  <a:gd name="T37" fmla="*/ 15 h 146"/>
                  <a:gd name="T38" fmla="*/ 200 w 200"/>
                  <a:gd name="T39" fmla="*/ 5 h 146"/>
                  <a:gd name="T40" fmla="*/ 192 w 200"/>
                  <a:gd name="T41" fmla="*/ 0 h 146"/>
                  <a:gd name="T42" fmla="*/ 180 w 200"/>
                  <a:gd name="T43" fmla="*/ 0 h 146"/>
                  <a:gd name="T44" fmla="*/ 167 w 200"/>
                  <a:gd name="T45" fmla="*/ 6 h 146"/>
                  <a:gd name="T46" fmla="*/ 152 w 200"/>
                  <a:gd name="T47" fmla="*/ 15 h 146"/>
                  <a:gd name="T48" fmla="*/ 128 w 200"/>
                  <a:gd name="T49" fmla="*/ 18 h 146"/>
                  <a:gd name="T50" fmla="*/ 101 w 200"/>
                  <a:gd name="T51" fmla="*/ 21 h 146"/>
                  <a:gd name="T52" fmla="*/ 95 w 200"/>
                  <a:gd name="T53" fmla="*/ 28 h 146"/>
                  <a:gd name="T54" fmla="*/ 80 w 200"/>
                  <a:gd name="T55" fmla="*/ 29 h 146"/>
                  <a:gd name="T56" fmla="*/ 55 w 200"/>
                  <a:gd name="T57" fmla="*/ 49 h 146"/>
                  <a:gd name="T58" fmla="*/ 46 w 200"/>
                  <a:gd name="T59" fmla="*/ 62 h 146"/>
                  <a:gd name="T60" fmla="*/ 28 w 200"/>
                  <a:gd name="T61" fmla="*/ 78 h 146"/>
                  <a:gd name="T62" fmla="*/ 34 w 200"/>
                  <a:gd name="T63" fmla="*/ 80 h 146"/>
                  <a:gd name="T64" fmla="*/ 31 w 200"/>
                  <a:gd name="T65" fmla="*/ 87 h 146"/>
                  <a:gd name="T66" fmla="*/ 24 w 200"/>
                  <a:gd name="T67" fmla="*/ 88 h 146"/>
                  <a:gd name="T68" fmla="*/ 14 w 200"/>
                  <a:gd name="T69" fmla="*/ 98 h 146"/>
                  <a:gd name="T70" fmla="*/ 14 w 200"/>
                  <a:gd name="T71" fmla="*/ 105 h 146"/>
                  <a:gd name="T72" fmla="*/ 8 w 200"/>
                  <a:gd name="T73" fmla="*/ 111 h 146"/>
                  <a:gd name="T74" fmla="*/ 0 w 200"/>
                  <a:gd name="T75" fmla="*/ 114 h 146"/>
                  <a:gd name="T76" fmla="*/ 0 w 200"/>
                  <a:gd name="T77" fmla="*/ 123 h 146"/>
                  <a:gd name="T78" fmla="*/ 6 w 200"/>
                  <a:gd name="T79" fmla="*/ 131 h 146"/>
                  <a:gd name="T80" fmla="*/ 14 w 200"/>
                  <a:gd name="T81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" h="146">
                    <a:moveTo>
                      <a:pt x="14" y="134"/>
                    </a:moveTo>
                    <a:lnTo>
                      <a:pt x="21" y="131"/>
                    </a:lnTo>
                    <a:lnTo>
                      <a:pt x="26" y="134"/>
                    </a:lnTo>
                    <a:lnTo>
                      <a:pt x="26" y="144"/>
                    </a:lnTo>
                    <a:lnTo>
                      <a:pt x="64" y="146"/>
                    </a:lnTo>
                    <a:lnTo>
                      <a:pt x="54" y="136"/>
                    </a:lnTo>
                    <a:lnTo>
                      <a:pt x="52" y="129"/>
                    </a:lnTo>
                    <a:lnTo>
                      <a:pt x="44" y="123"/>
                    </a:lnTo>
                    <a:lnTo>
                      <a:pt x="46" y="105"/>
                    </a:lnTo>
                    <a:lnTo>
                      <a:pt x="62" y="87"/>
                    </a:lnTo>
                    <a:lnTo>
                      <a:pt x="69" y="75"/>
                    </a:lnTo>
                    <a:lnTo>
                      <a:pt x="80" y="70"/>
                    </a:lnTo>
                    <a:lnTo>
                      <a:pt x="80" y="60"/>
                    </a:lnTo>
                    <a:lnTo>
                      <a:pt x="88" y="60"/>
                    </a:lnTo>
                    <a:lnTo>
                      <a:pt x="98" y="55"/>
                    </a:lnTo>
                    <a:lnTo>
                      <a:pt x="119" y="37"/>
                    </a:lnTo>
                    <a:lnTo>
                      <a:pt x="160" y="29"/>
                    </a:lnTo>
                    <a:lnTo>
                      <a:pt x="183" y="23"/>
                    </a:lnTo>
                    <a:lnTo>
                      <a:pt x="196" y="15"/>
                    </a:lnTo>
                    <a:lnTo>
                      <a:pt x="200" y="5"/>
                    </a:lnTo>
                    <a:lnTo>
                      <a:pt x="192" y="0"/>
                    </a:lnTo>
                    <a:lnTo>
                      <a:pt x="180" y="0"/>
                    </a:lnTo>
                    <a:lnTo>
                      <a:pt x="167" y="6"/>
                    </a:lnTo>
                    <a:lnTo>
                      <a:pt x="152" y="15"/>
                    </a:lnTo>
                    <a:lnTo>
                      <a:pt x="128" y="18"/>
                    </a:lnTo>
                    <a:lnTo>
                      <a:pt x="101" y="21"/>
                    </a:lnTo>
                    <a:lnTo>
                      <a:pt x="95" y="28"/>
                    </a:lnTo>
                    <a:lnTo>
                      <a:pt x="80" y="29"/>
                    </a:lnTo>
                    <a:lnTo>
                      <a:pt x="55" y="49"/>
                    </a:lnTo>
                    <a:lnTo>
                      <a:pt x="46" y="62"/>
                    </a:lnTo>
                    <a:lnTo>
                      <a:pt x="28" y="78"/>
                    </a:lnTo>
                    <a:lnTo>
                      <a:pt x="34" y="80"/>
                    </a:lnTo>
                    <a:lnTo>
                      <a:pt x="31" y="87"/>
                    </a:lnTo>
                    <a:lnTo>
                      <a:pt x="24" y="88"/>
                    </a:lnTo>
                    <a:lnTo>
                      <a:pt x="14" y="98"/>
                    </a:lnTo>
                    <a:lnTo>
                      <a:pt x="14" y="105"/>
                    </a:lnTo>
                    <a:lnTo>
                      <a:pt x="8" y="111"/>
                    </a:lnTo>
                    <a:lnTo>
                      <a:pt x="0" y="114"/>
                    </a:lnTo>
                    <a:lnTo>
                      <a:pt x="0" y="123"/>
                    </a:lnTo>
                    <a:lnTo>
                      <a:pt x="6" y="131"/>
                    </a:lnTo>
                    <a:lnTo>
                      <a:pt x="1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1"/>
              <p:cNvSpPr>
                <a:spLocks/>
              </p:cNvSpPr>
              <p:nvPr/>
            </p:nvSpPr>
            <p:spPr bwMode="auto">
              <a:xfrm>
                <a:off x="5248275" y="1603375"/>
                <a:ext cx="112713" cy="61913"/>
              </a:xfrm>
              <a:custGeom>
                <a:avLst/>
                <a:gdLst>
                  <a:gd name="T0" fmla="*/ 7 w 71"/>
                  <a:gd name="T1" fmla="*/ 39 h 39"/>
                  <a:gd name="T2" fmla="*/ 15 w 71"/>
                  <a:gd name="T3" fmla="*/ 36 h 39"/>
                  <a:gd name="T4" fmla="*/ 20 w 71"/>
                  <a:gd name="T5" fmla="*/ 31 h 39"/>
                  <a:gd name="T6" fmla="*/ 43 w 71"/>
                  <a:gd name="T7" fmla="*/ 30 h 39"/>
                  <a:gd name="T8" fmla="*/ 64 w 71"/>
                  <a:gd name="T9" fmla="*/ 30 h 39"/>
                  <a:gd name="T10" fmla="*/ 69 w 71"/>
                  <a:gd name="T11" fmla="*/ 25 h 39"/>
                  <a:gd name="T12" fmla="*/ 71 w 71"/>
                  <a:gd name="T13" fmla="*/ 17 h 39"/>
                  <a:gd name="T14" fmla="*/ 61 w 71"/>
                  <a:gd name="T15" fmla="*/ 12 h 39"/>
                  <a:gd name="T16" fmla="*/ 53 w 71"/>
                  <a:gd name="T17" fmla="*/ 5 h 39"/>
                  <a:gd name="T18" fmla="*/ 41 w 71"/>
                  <a:gd name="T19" fmla="*/ 10 h 39"/>
                  <a:gd name="T20" fmla="*/ 43 w 71"/>
                  <a:gd name="T21" fmla="*/ 0 h 39"/>
                  <a:gd name="T22" fmla="*/ 30 w 71"/>
                  <a:gd name="T23" fmla="*/ 2 h 39"/>
                  <a:gd name="T24" fmla="*/ 21 w 71"/>
                  <a:gd name="T25" fmla="*/ 10 h 39"/>
                  <a:gd name="T26" fmla="*/ 13 w 71"/>
                  <a:gd name="T27" fmla="*/ 23 h 39"/>
                  <a:gd name="T28" fmla="*/ 0 w 71"/>
                  <a:gd name="T29" fmla="*/ 36 h 39"/>
                  <a:gd name="T30" fmla="*/ 7 w 71"/>
                  <a:gd name="T3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39">
                    <a:moveTo>
                      <a:pt x="7" y="39"/>
                    </a:moveTo>
                    <a:lnTo>
                      <a:pt x="15" y="36"/>
                    </a:lnTo>
                    <a:lnTo>
                      <a:pt x="20" y="31"/>
                    </a:lnTo>
                    <a:lnTo>
                      <a:pt x="43" y="30"/>
                    </a:lnTo>
                    <a:lnTo>
                      <a:pt x="64" y="30"/>
                    </a:lnTo>
                    <a:lnTo>
                      <a:pt x="69" y="25"/>
                    </a:lnTo>
                    <a:lnTo>
                      <a:pt x="71" y="17"/>
                    </a:lnTo>
                    <a:lnTo>
                      <a:pt x="61" y="12"/>
                    </a:lnTo>
                    <a:lnTo>
                      <a:pt x="53" y="5"/>
                    </a:lnTo>
                    <a:lnTo>
                      <a:pt x="41" y="10"/>
                    </a:lnTo>
                    <a:lnTo>
                      <a:pt x="43" y="0"/>
                    </a:lnTo>
                    <a:lnTo>
                      <a:pt x="30" y="2"/>
                    </a:lnTo>
                    <a:lnTo>
                      <a:pt x="21" y="10"/>
                    </a:lnTo>
                    <a:lnTo>
                      <a:pt x="13" y="23"/>
                    </a:lnTo>
                    <a:lnTo>
                      <a:pt x="0" y="36"/>
                    </a:lnTo>
                    <a:lnTo>
                      <a:pt x="7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>
                <a:off x="5149850" y="1570038"/>
                <a:ext cx="109538" cy="53975"/>
              </a:xfrm>
              <a:custGeom>
                <a:avLst/>
                <a:gdLst>
                  <a:gd name="T0" fmla="*/ 33 w 69"/>
                  <a:gd name="T1" fmla="*/ 0 h 34"/>
                  <a:gd name="T2" fmla="*/ 11 w 69"/>
                  <a:gd name="T3" fmla="*/ 5 h 34"/>
                  <a:gd name="T4" fmla="*/ 0 w 69"/>
                  <a:gd name="T5" fmla="*/ 16 h 34"/>
                  <a:gd name="T6" fmla="*/ 5 w 69"/>
                  <a:gd name="T7" fmla="*/ 21 h 34"/>
                  <a:gd name="T8" fmla="*/ 11 w 69"/>
                  <a:gd name="T9" fmla="*/ 29 h 34"/>
                  <a:gd name="T10" fmla="*/ 28 w 69"/>
                  <a:gd name="T11" fmla="*/ 29 h 34"/>
                  <a:gd name="T12" fmla="*/ 38 w 69"/>
                  <a:gd name="T13" fmla="*/ 34 h 34"/>
                  <a:gd name="T14" fmla="*/ 65 w 69"/>
                  <a:gd name="T15" fmla="*/ 34 h 34"/>
                  <a:gd name="T16" fmla="*/ 61 w 69"/>
                  <a:gd name="T17" fmla="*/ 26 h 34"/>
                  <a:gd name="T18" fmla="*/ 69 w 69"/>
                  <a:gd name="T19" fmla="*/ 19 h 34"/>
                  <a:gd name="T20" fmla="*/ 69 w 69"/>
                  <a:gd name="T21" fmla="*/ 10 h 34"/>
                  <a:gd name="T22" fmla="*/ 62 w 69"/>
                  <a:gd name="T23" fmla="*/ 5 h 34"/>
                  <a:gd name="T24" fmla="*/ 54 w 69"/>
                  <a:gd name="T25" fmla="*/ 6 h 34"/>
                  <a:gd name="T26" fmla="*/ 46 w 69"/>
                  <a:gd name="T27" fmla="*/ 8 h 34"/>
                  <a:gd name="T28" fmla="*/ 46 w 69"/>
                  <a:gd name="T29" fmla="*/ 1 h 34"/>
                  <a:gd name="T30" fmla="*/ 33 w 69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34">
                    <a:moveTo>
                      <a:pt x="33" y="0"/>
                    </a:moveTo>
                    <a:lnTo>
                      <a:pt x="11" y="5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11" y="29"/>
                    </a:lnTo>
                    <a:lnTo>
                      <a:pt x="28" y="29"/>
                    </a:lnTo>
                    <a:lnTo>
                      <a:pt x="38" y="34"/>
                    </a:lnTo>
                    <a:lnTo>
                      <a:pt x="65" y="34"/>
                    </a:lnTo>
                    <a:lnTo>
                      <a:pt x="61" y="26"/>
                    </a:lnTo>
                    <a:lnTo>
                      <a:pt x="69" y="19"/>
                    </a:lnTo>
                    <a:lnTo>
                      <a:pt x="69" y="10"/>
                    </a:lnTo>
                    <a:lnTo>
                      <a:pt x="62" y="5"/>
                    </a:lnTo>
                    <a:lnTo>
                      <a:pt x="54" y="6"/>
                    </a:lnTo>
                    <a:lnTo>
                      <a:pt x="46" y="8"/>
                    </a:lnTo>
                    <a:lnTo>
                      <a:pt x="46" y="1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5938838" y="1733550"/>
                <a:ext cx="144463" cy="53975"/>
              </a:xfrm>
              <a:custGeom>
                <a:avLst/>
                <a:gdLst>
                  <a:gd name="T0" fmla="*/ 18 w 91"/>
                  <a:gd name="T1" fmla="*/ 34 h 34"/>
                  <a:gd name="T2" fmla="*/ 27 w 91"/>
                  <a:gd name="T3" fmla="*/ 33 h 34"/>
                  <a:gd name="T4" fmla="*/ 27 w 91"/>
                  <a:gd name="T5" fmla="*/ 26 h 34"/>
                  <a:gd name="T6" fmla="*/ 34 w 91"/>
                  <a:gd name="T7" fmla="*/ 28 h 34"/>
                  <a:gd name="T8" fmla="*/ 44 w 91"/>
                  <a:gd name="T9" fmla="*/ 28 h 34"/>
                  <a:gd name="T10" fmla="*/ 55 w 91"/>
                  <a:gd name="T11" fmla="*/ 30 h 34"/>
                  <a:gd name="T12" fmla="*/ 63 w 91"/>
                  <a:gd name="T13" fmla="*/ 30 h 34"/>
                  <a:gd name="T14" fmla="*/ 60 w 91"/>
                  <a:gd name="T15" fmla="*/ 23 h 34"/>
                  <a:gd name="T16" fmla="*/ 57 w 91"/>
                  <a:gd name="T17" fmla="*/ 18 h 34"/>
                  <a:gd name="T18" fmla="*/ 55 w 91"/>
                  <a:gd name="T19" fmla="*/ 13 h 34"/>
                  <a:gd name="T20" fmla="*/ 65 w 91"/>
                  <a:gd name="T21" fmla="*/ 12 h 34"/>
                  <a:gd name="T22" fmla="*/ 62 w 91"/>
                  <a:gd name="T23" fmla="*/ 18 h 34"/>
                  <a:gd name="T24" fmla="*/ 65 w 91"/>
                  <a:gd name="T25" fmla="*/ 25 h 34"/>
                  <a:gd name="T26" fmla="*/ 75 w 91"/>
                  <a:gd name="T27" fmla="*/ 28 h 34"/>
                  <a:gd name="T28" fmla="*/ 86 w 91"/>
                  <a:gd name="T29" fmla="*/ 25 h 34"/>
                  <a:gd name="T30" fmla="*/ 91 w 91"/>
                  <a:gd name="T31" fmla="*/ 16 h 34"/>
                  <a:gd name="T32" fmla="*/ 86 w 91"/>
                  <a:gd name="T33" fmla="*/ 12 h 34"/>
                  <a:gd name="T34" fmla="*/ 72 w 91"/>
                  <a:gd name="T35" fmla="*/ 7 h 34"/>
                  <a:gd name="T36" fmla="*/ 62 w 91"/>
                  <a:gd name="T37" fmla="*/ 8 h 34"/>
                  <a:gd name="T38" fmla="*/ 54 w 91"/>
                  <a:gd name="T39" fmla="*/ 3 h 34"/>
                  <a:gd name="T40" fmla="*/ 45 w 91"/>
                  <a:gd name="T41" fmla="*/ 3 h 34"/>
                  <a:gd name="T42" fmla="*/ 41 w 91"/>
                  <a:gd name="T43" fmla="*/ 13 h 34"/>
                  <a:gd name="T44" fmla="*/ 32 w 91"/>
                  <a:gd name="T45" fmla="*/ 7 h 34"/>
                  <a:gd name="T46" fmla="*/ 21 w 91"/>
                  <a:gd name="T47" fmla="*/ 0 h 34"/>
                  <a:gd name="T48" fmla="*/ 13 w 91"/>
                  <a:gd name="T49" fmla="*/ 0 h 34"/>
                  <a:gd name="T50" fmla="*/ 4 w 91"/>
                  <a:gd name="T51" fmla="*/ 5 h 34"/>
                  <a:gd name="T52" fmla="*/ 0 w 91"/>
                  <a:gd name="T53" fmla="*/ 16 h 34"/>
                  <a:gd name="T54" fmla="*/ 1 w 91"/>
                  <a:gd name="T55" fmla="*/ 25 h 34"/>
                  <a:gd name="T56" fmla="*/ 18 w 91"/>
                  <a:gd name="T5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34">
                    <a:moveTo>
                      <a:pt x="18" y="34"/>
                    </a:moveTo>
                    <a:lnTo>
                      <a:pt x="27" y="33"/>
                    </a:lnTo>
                    <a:lnTo>
                      <a:pt x="27" y="26"/>
                    </a:lnTo>
                    <a:lnTo>
                      <a:pt x="34" y="28"/>
                    </a:lnTo>
                    <a:lnTo>
                      <a:pt x="44" y="28"/>
                    </a:lnTo>
                    <a:lnTo>
                      <a:pt x="55" y="30"/>
                    </a:lnTo>
                    <a:lnTo>
                      <a:pt x="63" y="30"/>
                    </a:lnTo>
                    <a:lnTo>
                      <a:pt x="60" y="23"/>
                    </a:lnTo>
                    <a:lnTo>
                      <a:pt x="57" y="18"/>
                    </a:lnTo>
                    <a:lnTo>
                      <a:pt x="55" y="13"/>
                    </a:lnTo>
                    <a:lnTo>
                      <a:pt x="65" y="12"/>
                    </a:lnTo>
                    <a:lnTo>
                      <a:pt x="62" y="18"/>
                    </a:lnTo>
                    <a:lnTo>
                      <a:pt x="65" y="25"/>
                    </a:lnTo>
                    <a:lnTo>
                      <a:pt x="75" y="28"/>
                    </a:lnTo>
                    <a:lnTo>
                      <a:pt x="86" y="25"/>
                    </a:lnTo>
                    <a:lnTo>
                      <a:pt x="91" y="16"/>
                    </a:lnTo>
                    <a:lnTo>
                      <a:pt x="86" y="12"/>
                    </a:lnTo>
                    <a:lnTo>
                      <a:pt x="72" y="7"/>
                    </a:lnTo>
                    <a:lnTo>
                      <a:pt x="62" y="8"/>
                    </a:lnTo>
                    <a:lnTo>
                      <a:pt x="54" y="3"/>
                    </a:lnTo>
                    <a:lnTo>
                      <a:pt x="45" y="3"/>
                    </a:lnTo>
                    <a:lnTo>
                      <a:pt x="41" y="13"/>
                    </a:lnTo>
                    <a:lnTo>
                      <a:pt x="32" y="7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4" y="5"/>
                    </a:lnTo>
                    <a:lnTo>
                      <a:pt x="0" y="16"/>
                    </a:lnTo>
                    <a:lnTo>
                      <a:pt x="1" y="25"/>
                    </a:lnTo>
                    <a:lnTo>
                      <a:pt x="1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4"/>
              <p:cNvSpPr>
                <a:spLocks/>
              </p:cNvSpPr>
              <p:nvPr/>
            </p:nvSpPr>
            <p:spPr bwMode="auto">
              <a:xfrm>
                <a:off x="6102350" y="1758950"/>
                <a:ext cx="85725" cy="28575"/>
              </a:xfrm>
              <a:custGeom>
                <a:avLst/>
                <a:gdLst>
                  <a:gd name="T0" fmla="*/ 15 w 54"/>
                  <a:gd name="T1" fmla="*/ 15 h 18"/>
                  <a:gd name="T2" fmla="*/ 26 w 54"/>
                  <a:gd name="T3" fmla="*/ 18 h 18"/>
                  <a:gd name="T4" fmla="*/ 36 w 54"/>
                  <a:gd name="T5" fmla="*/ 18 h 18"/>
                  <a:gd name="T6" fmla="*/ 44 w 54"/>
                  <a:gd name="T7" fmla="*/ 15 h 18"/>
                  <a:gd name="T8" fmla="*/ 54 w 54"/>
                  <a:gd name="T9" fmla="*/ 10 h 18"/>
                  <a:gd name="T10" fmla="*/ 51 w 54"/>
                  <a:gd name="T11" fmla="*/ 7 h 18"/>
                  <a:gd name="T12" fmla="*/ 37 w 54"/>
                  <a:gd name="T13" fmla="*/ 5 h 18"/>
                  <a:gd name="T14" fmla="*/ 26 w 54"/>
                  <a:gd name="T15" fmla="*/ 2 h 18"/>
                  <a:gd name="T16" fmla="*/ 13 w 54"/>
                  <a:gd name="T17" fmla="*/ 2 h 18"/>
                  <a:gd name="T18" fmla="*/ 5 w 54"/>
                  <a:gd name="T19" fmla="*/ 0 h 18"/>
                  <a:gd name="T20" fmla="*/ 0 w 54"/>
                  <a:gd name="T21" fmla="*/ 5 h 18"/>
                  <a:gd name="T22" fmla="*/ 3 w 54"/>
                  <a:gd name="T23" fmla="*/ 12 h 18"/>
                  <a:gd name="T24" fmla="*/ 15 w 54"/>
                  <a:gd name="T2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18">
                    <a:moveTo>
                      <a:pt x="15" y="15"/>
                    </a:moveTo>
                    <a:lnTo>
                      <a:pt x="26" y="18"/>
                    </a:lnTo>
                    <a:lnTo>
                      <a:pt x="36" y="18"/>
                    </a:lnTo>
                    <a:lnTo>
                      <a:pt x="44" y="15"/>
                    </a:lnTo>
                    <a:lnTo>
                      <a:pt x="54" y="10"/>
                    </a:lnTo>
                    <a:lnTo>
                      <a:pt x="51" y="7"/>
                    </a:lnTo>
                    <a:lnTo>
                      <a:pt x="37" y="5"/>
                    </a:lnTo>
                    <a:lnTo>
                      <a:pt x="26" y="2"/>
                    </a:lnTo>
                    <a:lnTo>
                      <a:pt x="13" y="2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1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6694488" y="1895475"/>
                <a:ext cx="68263" cy="28575"/>
              </a:xfrm>
              <a:custGeom>
                <a:avLst/>
                <a:gdLst>
                  <a:gd name="T0" fmla="*/ 7 w 43"/>
                  <a:gd name="T1" fmla="*/ 18 h 18"/>
                  <a:gd name="T2" fmla="*/ 19 w 43"/>
                  <a:gd name="T3" fmla="*/ 18 h 18"/>
                  <a:gd name="T4" fmla="*/ 33 w 43"/>
                  <a:gd name="T5" fmla="*/ 16 h 18"/>
                  <a:gd name="T6" fmla="*/ 43 w 43"/>
                  <a:gd name="T7" fmla="*/ 14 h 18"/>
                  <a:gd name="T8" fmla="*/ 43 w 43"/>
                  <a:gd name="T9" fmla="*/ 6 h 18"/>
                  <a:gd name="T10" fmla="*/ 35 w 43"/>
                  <a:gd name="T11" fmla="*/ 3 h 18"/>
                  <a:gd name="T12" fmla="*/ 27 w 43"/>
                  <a:gd name="T13" fmla="*/ 0 h 18"/>
                  <a:gd name="T14" fmla="*/ 17 w 43"/>
                  <a:gd name="T15" fmla="*/ 1 h 18"/>
                  <a:gd name="T16" fmla="*/ 10 w 43"/>
                  <a:gd name="T17" fmla="*/ 6 h 18"/>
                  <a:gd name="T18" fmla="*/ 0 w 43"/>
                  <a:gd name="T19" fmla="*/ 13 h 18"/>
                  <a:gd name="T20" fmla="*/ 2 w 43"/>
                  <a:gd name="T21" fmla="*/ 18 h 18"/>
                  <a:gd name="T22" fmla="*/ 7 w 43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18">
                    <a:moveTo>
                      <a:pt x="7" y="18"/>
                    </a:moveTo>
                    <a:lnTo>
                      <a:pt x="19" y="18"/>
                    </a:lnTo>
                    <a:lnTo>
                      <a:pt x="33" y="16"/>
                    </a:lnTo>
                    <a:lnTo>
                      <a:pt x="43" y="14"/>
                    </a:lnTo>
                    <a:lnTo>
                      <a:pt x="43" y="6"/>
                    </a:lnTo>
                    <a:lnTo>
                      <a:pt x="35" y="3"/>
                    </a:lnTo>
                    <a:lnTo>
                      <a:pt x="27" y="0"/>
                    </a:lnTo>
                    <a:lnTo>
                      <a:pt x="17" y="1"/>
                    </a:lnTo>
                    <a:lnTo>
                      <a:pt x="10" y="6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6"/>
              <p:cNvSpPr>
                <a:spLocks/>
              </p:cNvSpPr>
              <p:nvPr/>
            </p:nvSpPr>
            <p:spPr bwMode="auto">
              <a:xfrm>
                <a:off x="6024563" y="2409825"/>
                <a:ext cx="46038" cy="206375"/>
              </a:xfrm>
              <a:custGeom>
                <a:avLst/>
                <a:gdLst>
                  <a:gd name="T0" fmla="*/ 19 w 29"/>
                  <a:gd name="T1" fmla="*/ 46 h 130"/>
                  <a:gd name="T2" fmla="*/ 16 w 29"/>
                  <a:gd name="T3" fmla="*/ 31 h 130"/>
                  <a:gd name="T4" fmla="*/ 14 w 29"/>
                  <a:gd name="T5" fmla="*/ 20 h 130"/>
                  <a:gd name="T6" fmla="*/ 14 w 29"/>
                  <a:gd name="T7" fmla="*/ 10 h 130"/>
                  <a:gd name="T8" fmla="*/ 11 w 29"/>
                  <a:gd name="T9" fmla="*/ 0 h 130"/>
                  <a:gd name="T10" fmla="*/ 8 w 29"/>
                  <a:gd name="T11" fmla="*/ 5 h 130"/>
                  <a:gd name="T12" fmla="*/ 8 w 29"/>
                  <a:gd name="T13" fmla="*/ 12 h 130"/>
                  <a:gd name="T14" fmla="*/ 1 w 29"/>
                  <a:gd name="T15" fmla="*/ 15 h 130"/>
                  <a:gd name="T16" fmla="*/ 1 w 29"/>
                  <a:gd name="T17" fmla="*/ 26 h 130"/>
                  <a:gd name="T18" fmla="*/ 1 w 29"/>
                  <a:gd name="T19" fmla="*/ 38 h 130"/>
                  <a:gd name="T20" fmla="*/ 1 w 29"/>
                  <a:gd name="T21" fmla="*/ 46 h 130"/>
                  <a:gd name="T22" fmla="*/ 5 w 29"/>
                  <a:gd name="T23" fmla="*/ 53 h 130"/>
                  <a:gd name="T24" fmla="*/ 3 w 29"/>
                  <a:gd name="T25" fmla="*/ 61 h 130"/>
                  <a:gd name="T26" fmla="*/ 3 w 29"/>
                  <a:gd name="T27" fmla="*/ 76 h 130"/>
                  <a:gd name="T28" fmla="*/ 3 w 29"/>
                  <a:gd name="T29" fmla="*/ 94 h 130"/>
                  <a:gd name="T30" fmla="*/ 3 w 29"/>
                  <a:gd name="T31" fmla="*/ 108 h 130"/>
                  <a:gd name="T32" fmla="*/ 3 w 29"/>
                  <a:gd name="T33" fmla="*/ 118 h 130"/>
                  <a:gd name="T34" fmla="*/ 0 w 29"/>
                  <a:gd name="T35" fmla="*/ 123 h 130"/>
                  <a:gd name="T36" fmla="*/ 3 w 29"/>
                  <a:gd name="T37" fmla="*/ 130 h 130"/>
                  <a:gd name="T38" fmla="*/ 6 w 29"/>
                  <a:gd name="T39" fmla="*/ 120 h 130"/>
                  <a:gd name="T40" fmla="*/ 13 w 29"/>
                  <a:gd name="T41" fmla="*/ 120 h 130"/>
                  <a:gd name="T42" fmla="*/ 16 w 29"/>
                  <a:gd name="T43" fmla="*/ 126 h 130"/>
                  <a:gd name="T44" fmla="*/ 18 w 29"/>
                  <a:gd name="T45" fmla="*/ 120 h 130"/>
                  <a:gd name="T46" fmla="*/ 14 w 29"/>
                  <a:gd name="T47" fmla="*/ 115 h 130"/>
                  <a:gd name="T48" fmla="*/ 9 w 29"/>
                  <a:gd name="T49" fmla="*/ 107 h 130"/>
                  <a:gd name="T50" fmla="*/ 6 w 29"/>
                  <a:gd name="T51" fmla="*/ 100 h 130"/>
                  <a:gd name="T52" fmla="*/ 9 w 29"/>
                  <a:gd name="T53" fmla="*/ 94 h 130"/>
                  <a:gd name="T54" fmla="*/ 13 w 29"/>
                  <a:gd name="T55" fmla="*/ 85 h 130"/>
                  <a:gd name="T56" fmla="*/ 14 w 29"/>
                  <a:gd name="T57" fmla="*/ 80 h 130"/>
                  <a:gd name="T58" fmla="*/ 21 w 29"/>
                  <a:gd name="T59" fmla="*/ 79 h 130"/>
                  <a:gd name="T60" fmla="*/ 29 w 29"/>
                  <a:gd name="T61" fmla="*/ 87 h 130"/>
                  <a:gd name="T62" fmla="*/ 29 w 29"/>
                  <a:gd name="T63" fmla="*/ 77 h 130"/>
                  <a:gd name="T64" fmla="*/ 23 w 29"/>
                  <a:gd name="T65" fmla="*/ 66 h 130"/>
                  <a:gd name="T66" fmla="*/ 19 w 29"/>
                  <a:gd name="T67" fmla="*/ 4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" h="130">
                    <a:moveTo>
                      <a:pt x="19" y="46"/>
                    </a:moveTo>
                    <a:lnTo>
                      <a:pt x="16" y="31"/>
                    </a:lnTo>
                    <a:lnTo>
                      <a:pt x="14" y="20"/>
                    </a:lnTo>
                    <a:lnTo>
                      <a:pt x="14" y="10"/>
                    </a:lnTo>
                    <a:lnTo>
                      <a:pt x="11" y="0"/>
                    </a:lnTo>
                    <a:lnTo>
                      <a:pt x="8" y="5"/>
                    </a:lnTo>
                    <a:lnTo>
                      <a:pt x="8" y="12"/>
                    </a:lnTo>
                    <a:lnTo>
                      <a:pt x="1" y="15"/>
                    </a:lnTo>
                    <a:lnTo>
                      <a:pt x="1" y="26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5" y="53"/>
                    </a:lnTo>
                    <a:lnTo>
                      <a:pt x="3" y="61"/>
                    </a:lnTo>
                    <a:lnTo>
                      <a:pt x="3" y="76"/>
                    </a:lnTo>
                    <a:lnTo>
                      <a:pt x="3" y="94"/>
                    </a:lnTo>
                    <a:lnTo>
                      <a:pt x="3" y="108"/>
                    </a:lnTo>
                    <a:lnTo>
                      <a:pt x="3" y="118"/>
                    </a:lnTo>
                    <a:lnTo>
                      <a:pt x="0" y="123"/>
                    </a:lnTo>
                    <a:lnTo>
                      <a:pt x="3" y="130"/>
                    </a:lnTo>
                    <a:lnTo>
                      <a:pt x="6" y="120"/>
                    </a:lnTo>
                    <a:lnTo>
                      <a:pt x="13" y="120"/>
                    </a:lnTo>
                    <a:lnTo>
                      <a:pt x="16" y="126"/>
                    </a:lnTo>
                    <a:lnTo>
                      <a:pt x="18" y="120"/>
                    </a:lnTo>
                    <a:lnTo>
                      <a:pt x="14" y="115"/>
                    </a:lnTo>
                    <a:lnTo>
                      <a:pt x="9" y="107"/>
                    </a:lnTo>
                    <a:lnTo>
                      <a:pt x="6" y="100"/>
                    </a:lnTo>
                    <a:lnTo>
                      <a:pt x="9" y="94"/>
                    </a:lnTo>
                    <a:lnTo>
                      <a:pt x="13" y="85"/>
                    </a:lnTo>
                    <a:lnTo>
                      <a:pt x="14" y="80"/>
                    </a:lnTo>
                    <a:lnTo>
                      <a:pt x="21" y="79"/>
                    </a:lnTo>
                    <a:lnTo>
                      <a:pt x="29" y="87"/>
                    </a:lnTo>
                    <a:lnTo>
                      <a:pt x="29" y="77"/>
                    </a:lnTo>
                    <a:lnTo>
                      <a:pt x="23" y="66"/>
                    </a:lnTo>
                    <a:lnTo>
                      <a:pt x="1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"/>
              <p:cNvSpPr>
                <a:spLocks/>
              </p:cNvSpPr>
              <p:nvPr/>
            </p:nvSpPr>
            <p:spPr bwMode="auto">
              <a:xfrm>
                <a:off x="4033838" y="2849563"/>
                <a:ext cx="33338" cy="19050"/>
              </a:xfrm>
              <a:custGeom>
                <a:avLst/>
                <a:gdLst>
                  <a:gd name="T0" fmla="*/ 13 w 21"/>
                  <a:gd name="T1" fmla="*/ 8 h 12"/>
                  <a:gd name="T2" fmla="*/ 16 w 21"/>
                  <a:gd name="T3" fmla="*/ 5 h 12"/>
                  <a:gd name="T4" fmla="*/ 21 w 21"/>
                  <a:gd name="T5" fmla="*/ 0 h 12"/>
                  <a:gd name="T6" fmla="*/ 18 w 21"/>
                  <a:gd name="T7" fmla="*/ 2 h 12"/>
                  <a:gd name="T8" fmla="*/ 11 w 21"/>
                  <a:gd name="T9" fmla="*/ 2 h 12"/>
                  <a:gd name="T10" fmla="*/ 6 w 21"/>
                  <a:gd name="T11" fmla="*/ 3 h 12"/>
                  <a:gd name="T12" fmla="*/ 0 w 21"/>
                  <a:gd name="T13" fmla="*/ 3 h 12"/>
                  <a:gd name="T14" fmla="*/ 0 w 21"/>
                  <a:gd name="T15" fmla="*/ 8 h 12"/>
                  <a:gd name="T16" fmla="*/ 3 w 21"/>
                  <a:gd name="T17" fmla="*/ 12 h 12"/>
                  <a:gd name="T18" fmla="*/ 8 w 21"/>
                  <a:gd name="T19" fmla="*/ 12 h 12"/>
                  <a:gd name="T20" fmla="*/ 13 w 21"/>
                  <a:gd name="T2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2">
                    <a:moveTo>
                      <a:pt x="13" y="8"/>
                    </a:moveTo>
                    <a:lnTo>
                      <a:pt x="16" y="5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4359275" y="3033713"/>
                <a:ext cx="9525" cy="14288"/>
              </a:xfrm>
              <a:custGeom>
                <a:avLst/>
                <a:gdLst>
                  <a:gd name="T0" fmla="*/ 3 w 6"/>
                  <a:gd name="T1" fmla="*/ 9 h 9"/>
                  <a:gd name="T2" fmla="*/ 6 w 6"/>
                  <a:gd name="T3" fmla="*/ 2 h 9"/>
                  <a:gd name="T4" fmla="*/ 0 w 6"/>
                  <a:gd name="T5" fmla="*/ 0 h 9"/>
                  <a:gd name="T6" fmla="*/ 3 w 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399"/>
            <p:cNvGrpSpPr/>
            <p:nvPr/>
          </p:nvGrpSpPr>
          <p:grpSpPr>
            <a:xfrm>
              <a:off x="4594860" y="1677617"/>
              <a:ext cx="2001838" cy="2046288"/>
              <a:chOff x="4686300" y="2419350"/>
              <a:chExt cx="2001838" cy="2046288"/>
            </a:xfrm>
            <a:grpFill/>
          </p:grpSpPr>
          <p:sp>
            <p:nvSpPr>
              <p:cNvPr id="17" name="Freeform 32"/>
              <p:cNvSpPr>
                <a:spLocks/>
              </p:cNvSpPr>
              <p:nvPr/>
            </p:nvSpPr>
            <p:spPr bwMode="auto">
              <a:xfrm>
                <a:off x="4894263" y="3343275"/>
                <a:ext cx="36513" cy="68263"/>
              </a:xfrm>
              <a:custGeom>
                <a:avLst/>
                <a:gdLst>
                  <a:gd name="T0" fmla="*/ 12 w 23"/>
                  <a:gd name="T1" fmla="*/ 8 h 43"/>
                  <a:gd name="T2" fmla="*/ 3 w 23"/>
                  <a:gd name="T3" fmla="*/ 0 h 43"/>
                  <a:gd name="T4" fmla="*/ 2 w 23"/>
                  <a:gd name="T5" fmla="*/ 8 h 43"/>
                  <a:gd name="T6" fmla="*/ 0 w 23"/>
                  <a:gd name="T7" fmla="*/ 20 h 43"/>
                  <a:gd name="T8" fmla="*/ 0 w 23"/>
                  <a:gd name="T9" fmla="*/ 33 h 43"/>
                  <a:gd name="T10" fmla="*/ 3 w 23"/>
                  <a:gd name="T11" fmla="*/ 41 h 43"/>
                  <a:gd name="T12" fmla="*/ 12 w 23"/>
                  <a:gd name="T13" fmla="*/ 43 h 43"/>
                  <a:gd name="T14" fmla="*/ 18 w 23"/>
                  <a:gd name="T15" fmla="*/ 41 h 43"/>
                  <a:gd name="T16" fmla="*/ 23 w 23"/>
                  <a:gd name="T17" fmla="*/ 29 h 43"/>
                  <a:gd name="T18" fmla="*/ 18 w 23"/>
                  <a:gd name="T19" fmla="*/ 20 h 43"/>
                  <a:gd name="T20" fmla="*/ 12 w 23"/>
                  <a:gd name="T21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43">
                    <a:moveTo>
                      <a:pt x="12" y="8"/>
                    </a:moveTo>
                    <a:lnTo>
                      <a:pt x="3" y="0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3" y="41"/>
                    </a:lnTo>
                    <a:lnTo>
                      <a:pt x="12" y="43"/>
                    </a:lnTo>
                    <a:lnTo>
                      <a:pt x="18" y="41"/>
                    </a:lnTo>
                    <a:lnTo>
                      <a:pt x="23" y="29"/>
                    </a:lnTo>
                    <a:lnTo>
                      <a:pt x="18" y="2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33"/>
              <p:cNvSpPr>
                <a:spLocks noEditPoints="1"/>
              </p:cNvSpPr>
              <p:nvPr/>
            </p:nvSpPr>
            <p:spPr bwMode="auto">
              <a:xfrm>
                <a:off x="4686300" y="2419350"/>
                <a:ext cx="1208088" cy="1077913"/>
              </a:xfrm>
              <a:custGeom>
                <a:avLst/>
                <a:gdLst>
                  <a:gd name="T0" fmla="*/ 343 w 761"/>
                  <a:gd name="T1" fmla="*/ 538 h 679"/>
                  <a:gd name="T2" fmla="*/ 344 w 761"/>
                  <a:gd name="T3" fmla="*/ 574 h 679"/>
                  <a:gd name="T4" fmla="*/ 367 w 761"/>
                  <a:gd name="T5" fmla="*/ 626 h 679"/>
                  <a:gd name="T6" fmla="*/ 410 w 761"/>
                  <a:gd name="T7" fmla="*/ 679 h 679"/>
                  <a:gd name="T8" fmla="*/ 385 w 761"/>
                  <a:gd name="T9" fmla="*/ 623 h 679"/>
                  <a:gd name="T10" fmla="*/ 354 w 761"/>
                  <a:gd name="T11" fmla="*/ 589 h 679"/>
                  <a:gd name="T12" fmla="*/ 366 w 761"/>
                  <a:gd name="T13" fmla="*/ 539 h 679"/>
                  <a:gd name="T14" fmla="*/ 403 w 761"/>
                  <a:gd name="T15" fmla="*/ 572 h 679"/>
                  <a:gd name="T16" fmla="*/ 420 w 761"/>
                  <a:gd name="T17" fmla="*/ 580 h 679"/>
                  <a:gd name="T18" fmla="*/ 448 w 761"/>
                  <a:gd name="T19" fmla="*/ 574 h 679"/>
                  <a:gd name="T20" fmla="*/ 431 w 761"/>
                  <a:gd name="T21" fmla="*/ 480 h 679"/>
                  <a:gd name="T22" fmla="*/ 446 w 761"/>
                  <a:gd name="T23" fmla="*/ 439 h 679"/>
                  <a:gd name="T24" fmla="*/ 480 w 761"/>
                  <a:gd name="T25" fmla="*/ 452 h 679"/>
                  <a:gd name="T26" fmla="*/ 520 w 761"/>
                  <a:gd name="T27" fmla="*/ 420 h 679"/>
                  <a:gd name="T28" fmla="*/ 592 w 761"/>
                  <a:gd name="T29" fmla="*/ 372 h 679"/>
                  <a:gd name="T30" fmla="*/ 600 w 761"/>
                  <a:gd name="T31" fmla="*/ 324 h 679"/>
                  <a:gd name="T32" fmla="*/ 613 w 761"/>
                  <a:gd name="T33" fmla="*/ 310 h 679"/>
                  <a:gd name="T34" fmla="*/ 593 w 761"/>
                  <a:gd name="T35" fmla="*/ 254 h 679"/>
                  <a:gd name="T36" fmla="*/ 607 w 761"/>
                  <a:gd name="T37" fmla="*/ 233 h 679"/>
                  <a:gd name="T38" fmla="*/ 569 w 761"/>
                  <a:gd name="T39" fmla="*/ 228 h 679"/>
                  <a:gd name="T40" fmla="*/ 615 w 761"/>
                  <a:gd name="T41" fmla="*/ 188 h 679"/>
                  <a:gd name="T42" fmla="*/ 643 w 761"/>
                  <a:gd name="T43" fmla="*/ 202 h 679"/>
                  <a:gd name="T44" fmla="*/ 651 w 761"/>
                  <a:gd name="T45" fmla="*/ 228 h 679"/>
                  <a:gd name="T46" fmla="*/ 672 w 761"/>
                  <a:gd name="T47" fmla="*/ 238 h 679"/>
                  <a:gd name="T48" fmla="*/ 666 w 761"/>
                  <a:gd name="T49" fmla="*/ 257 h 679"/>
                  <a:gd name="T50" fmla="*/ 685 w 761"/>
                  <a:gd name="T51" fmla="*/ 265 h 679"/>
                  <a:gd name="T52" fmla="*/ 700 w 761"/>
                  <a:gd name="T53" fmla="*/ 251 h 679"/>
                  <a:gd name="T54" fmla="*/ 684 w 761"/>
                  <a:gd name="T55" fmla="*/ 218 h 679"/>
                  <a:gd name="T56" fmla="*/ 700 w 761"/>
                  <a:gd name="T57" fmla="*/ 187 h 679"/>
                  <a:gd name="T58" fmla="*/ 720 w 761"/>
                  <a:gd name="T59" fmla="*/ 131 h 679"/>
                  <a:gd name="T60" fmla="*/ 759 w 761"/>
                  <a:gd name="T61" fmla="*/ 80 h 679"/>
                  <a:gd name="T62" fmla="*/ 700 w 761"/>
                  <a:gd name="T63" fmla="*/ 65 h 679"/>
                  <a:gd name="T64" fmla="*/ 648 w 761"/>
                  <a:gd name="T65" fmla="*/ 3 h 679"/>
                  <a:gd name="T66" fmla="*/ 600 w 761"/>
                  <a:gd name="T67" fmla="*/ 24 h 679"/>
                  <a:gd name="T68" fmla="*/ 554 w 761"/>
                  <a:gd name="T69" fmla="*/ 54 h 679"/>
                  <a:gd name="T70" fmla="*/ 490 w 761"/>
                  <a:gd name="T71" fmla="*/ 65 h 679"/>
                  <a:gd name="T72" fmla="*/ 423 w 761"/>
                  <a:gd name="T73" fmla="*/ 46 h 679"/>
                  <a:gd name="T74" fmla="*/ 348 w 761"/>
                  <a:gd name="T75" fmla="*/ 23 h 679"/>
                  <a:gd name="T76" fmla="*/ 305 w 761"/>
                  <a:gd name="T77" fmla="*/ 54 h 679"/>
                  <a:gd name="T78" fmla="*/ 223 w 761"/>
                  <a:gd name="T79" fmla="*/ 69 h 679"/>
                  <a:gd name="T80" fmla="*/ 198 w 761"/>
                  <a:gd name="T81" fmla="*/ 87 h 679"/>
                  <a:gd name="T82" fmla="*/ 144 w 761"/>
                  <a:gd name="T83" fmla="*/ 124 h 679"/>
                  <a:gd name="T84" fmla="*/ 113 w 761"/>
                  <a:gd name="T85" fmla="*/ 180 h 679"/>
                  <a:gd name="T86" fmla="*/ 71 w 761"/>
                  <a:gd name="T87" fmla="*/ 197 h 679"/>
                  <a:gd name="T88" fmla="*/ 72 w 761"/>
                  <a:gd name="T89" fmla="*/ 234 h 679"/>
                  <a:gd name="T90" fmla="*/ 100 w 761"/>
                  <a:gd name="T91" fmla="*/ 259 h 679"/>
                  <a:gd name="T92" fmla="*/ 71 w 761"/>
                  <a:gd name="T93" fmla="*/ 320 h 679"/>
                  <a:gd name="T94" fmla="*/ 16 w 761"/>
                  <a:gd name="T95" fmla="*/ 375 h 679"/>
                  <a:gd name="T96" fmla="*/ 3 w 761"/>
                  <a:gd name="T97" fmla="*/ 403 h 679"/>
                  <a:gd name="T98" fmla="*/ 7 w 761"/>
                  <a:gd name="T99" fmla="*/ 431 h 679"/>
                  <a:gd name="T100" fmla="*/ 49 w 761"/>
                  <a:gd name="T101" fmla="*/ 433 h 679"/>
                  <a:gd name="T102" fmla="*/ 74 w 761"/>
                  <a:gd name="T103" fmla="*/ 548 h 679"/>
                  <a:gd name="T104" fmla="*/ 121 w 761"/>
                  <a:gd name="T105" fmla="*/ 589 h 679"/>
                  <a:gd name="T106" fmla="*/ 131 w 761"/>
                  <a:gd name="T107" fmla="*/ 518 h 679"/>
                  <a:gd name="T108" fmla="*/ 169 w 761"/>
                  <a:gd name="T109" fmla="*/ 490 h 679"/>
                  <a:gd name="T110" fmla="*/ 236 w 761"/>
                  <a:gd name="T111" fmla="*/ 434 h 679"/>
                  <a:gd name="T112" fmla="*/ 266 w 761"/>
                  <a:gd name="T113" fmla="*/ 426 h 679"/>
                  <a:gd name="T114" fmla="*/ 297 w 761"/>
                  <a:gd name="T115" fmla="*/ 477 h 679"/>
                  <a:gd name="T116" fmla="*/ 375 w 761"/>
                  <a:gd name="T117" fmla="*/ 625 h 679"/>
                  <a:gd name="T118" fmla="*/ 344 w 761"/>
                  <a:gd name="T119" fmla="*/ 518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1" h="679">
                    <a:moveTo>
                      <a:pt x="313" y="505"/>
                    </a:moveTo>
                    <a:lnTo>
                      <a:pt x="321" y="502"/>
                    </a:lnTo>
                    <a:lnTo>
                      <a:pt x="326" y="492"/>
                    </a:lnTo>
                    <a:lnTo>
                      <a:pt x="333" y="502"/>
                    </a:lnTo>
                    <a:lnTo>
                      <a:pt x="338" y="511"/>
                    </a:lnTo>
                    <a:lnTo>
                      <a:pt x="338" y="523"/>
                    </a:lnTo>
                    <a:lnTo>
                      <a:pt x="343" y="538"/>
                    </a:lnTo>
                    <a:lnTo>
                      <a:pt x="344" y="543"/>
                    </a:lnTo>
                    <a:lnTo>
                      <a:pt x="344" y="552"/>
                    </a:lnTo>
                    <a:lnTo>
                      <a:pt x="344" y="561"/>
                    </a:lnTo>
                    <a:lnTo>
                      <a:pt x="343" y="566"/>
                    </a:lnTo>
                    <a:lnTo>
                      <a:pt x="344" y="572"/>
                    </a:lnTo>
                    <a:lnTo>
                      <a:pt x="346" y="572"/>
                    </a:lnTo>
                    <a:lnTo>
                      <a:pt x="344" y="574"/>
                    </a:lnTo>
                    <a:lnTo>
                      <a:pt x="343" y="582"/>
                    </a:lnTo>
                    <a:lnTo>
                      <a:pt x="341" y="597"/>
                    </a:lnTo>
                    <a:lnTo>
                      <a:pt x="348" y="600"/>
                    </a:lnTo>
                    <a:lnTo>
                      <a:pt x="357" y="611"/>
                    </a:lnTo>
                    <a:lnTo>
                      <a:pt x="364" y="620"/>
                    </a:lnTo>
                    <a:lnTo>
                      <a:pt x="364" y="620"/>
                    </a:lnTo>
                    <a:lnTo>
                      <a:pt x="367" y="626"/>
                    </a:lnTo>
                    <a:lnTo>
                      <a:pt x="367" y="638"/>
                    </a:lnTo>
                    <a:lnTo>
                      <a:pt x="371" y="649"/>
                    </a:lnTo>
                    <a:lnTo>
                      <a:pt x="377" y="657"/>
                    </a:lnTo>
                    <a:lnTo>
                      <a:pt x="375" y="662"/>
                    </a:lnTo>
                    <a:lnTo>
                      <a:pt x="390" y="672"/>
                    </a:lnTo>
                    <a:lnTo>
                      <a:pt x="403" y="679"/>
                    </a:lnTo>
                    <a:lnTo>
                      <a:pt x="410" y="679"/>
                    </a:lnTo>
                    <a:lnTo>
                      <a:pt x="410" y="677"/>
                    </a:lnTo>
                    <a:lnTo>
                      <a:pt x="407" y="671"/>
                    </a:lnTo>
                    <a:lnTo>
                      <a:pt x="403" y="664"/>
                    </a:lnTo>
                    <a:lnTo>
                      <a:pt x="402" y="648"/>
                    </a:lnTo>
                    <a:lnTo>
                      <a:pt x="402" y="641"/>
                    </a:lnTo>
                    <a:lnTo>
                      <a:pt x="393" y="630"/>
                    </a:lnTo>
                    <a:lnTo>
                      <a:pt x="385" y="623"/>
                    </a:lnTo>
                    <a:lnTo>
                      <a:pt x="385" y="623"/>
                    </a:lnTo>
                    <a:lnTo>
                      <a:pt x="379" y="618"/>
                    </a:lnTo>
                    <a:lnTo>
                      <a:pt x="371" y="615"/>
                    </a:lnTo>
                    <a:lnTo>
                      <a:pt x="366" y="608"/>
                    </a:lnTo>
                    <a:lnTo>
                      <a:pt x="364" y="595"/>
                    </a:lnTo>
                    <a:lnTo>
                      <a:pt x="362" y="592"/>
                    </a:lnTo>
                    <a:lnTo>
                      <a:pt x="354" y="589"/>
                    </a:lnTo>
                    <a:lnTo>
                      <a:pt x="351" y="585"/>
                    </a:lnTo>
                    <a:lnTo>
                      <a:pt x="354" y="574"/>
                    </a:lnTo>
                    <a:lnTo>
                      <a:pt x="356" y="567"/>
                    </a:lnTo>
                    <a:lnTo>
                      <a:pt x="361" y="557"/>
                    </a:lnTo>
                    <a:lnTo>
                      <a:pt x="362" y="551"/>
                    </a:lnTo>
                    <a:lnTo>
                      <a:pt x="362" y="543"/>
                    </a:lnTo>
                    <a:lnTo>
                      <a:pt x="366" y="539"/>
                    </a:lnTo>
                    <a:lnTo>
                      <a:pt x="374" y="539"/>
                    </a:lnTo>
                    <a:lnTo>
                      <a:pt x="374" y="546"/>
                    </a:lnTo>
                    <a:lnTo>
                      <a:pt x="385" y="548"/>
                    </a:lnTo>
                    <a:lnTo>
                      <a:pt x="393" y="561"/>
                    </a:lnTo>
                    <a:lnTo>
                      <a:pt x="395" y="557"/>
                    </a:lnTo>
                    <a:lnTo>
                      <a:pt x="398" y="564"/>
                    </a:lnTo>
                    <a:lnTo>
                      <a:pt x="403" y="572"/>
                    </a:lnTo>
                    <a:lnTo>
                      <a:pt x="413" y="575"/>
                    </a:lnTo>
                    <a:lnTo>
                      <a:pt x="415" y="574"/>
                    </a:lnTo>
                    <a:lnTo>
                      <a:pt x="418" y="574"/>
                    </a:lnTo>
                    <a:lnTo>
                      <a:pt x="418" y="574"/>
                    </a:lnTo>
                    <a:lnTo>
                      <a:pt x="420" y="574"/>
                    </a:lnTo>
                    <a:lnTo>
                      <a:pt x="420" y="575"/>
                    </a:lnTo>
                    <a:lnTo>
                      <a:pt x="420" y="580"/>
                    </a:lnTo>
                    <a:lnTo>
                      <a:pt x="418" y="580"/>
                    </a:lnTo>
                    <a:lnTo>
                      <a:pt x="416" y="595"/>
                    </a:lnTo>
                    <a:lnTo>
                      <a:pt x="426" y="589"/>
                    </a:lnTo>
                    <a:lnTo>
                      <a:pt x="436" y="584"/>
                    </a:lnTo>
                    <a:lnTo>
                      <a:pt x="436" y="577"/>
                    </a:lnTo>
                    <a:lnTo>
                      <a:pt x="439" y="572"/>
                    </a:lnTo>
                    <a:lnTo>
                      <a:pt x="448" y="574"/>
                    </a:lnTo>
                    <a:lnTo>
                      <a:pt x="456" y="572"/>
                    </a:lnTo>
                    <a:lnTo>
                      <a:pt x="466" y="562"/>
                    </a:lnTo>
                    <a:lnTo>
                      <a:pt x="469" y="549"/>
                    </a:lnTo>
                    <a:lnTo>
                      <a:pt x="466" y="534"/>
                    </a:lnTo>
                    <a:lnTo>
                      <a:pt x="464" y="525"/>
                    </a:lnTo>
                    <a:lnTo>
                      <a:pt x="461" y="511"/>
                    </a:lnTo>
                    <a:lnTo>
                      <a:pt x="431" y="480"/>
                    </a:lnTo>
                    <a:lnTo>
                      <a:pt x="428" y="474"/>
                    </a:lnTo>
                    <a:lnTo>
                      <a:pt x="433" y="459"/>
                    </a:lnTo>
                    <a:lnTo>
                      <a:pt x="441" y="447"/>
                    </a:lnTo>
                    <a:lnTo>
                      <a:pt x="448" y="446"/>
                    </a:lnTo>
                    <a:lnTo>
                      <a:pt x="446" y="439"/>
                    </a:lnTo>
                    <a:lnTo>
                      <a:pt x="446" y="439"/>
                    </a:lnTo>
                    <a:lnTo>
                      <a:pt x="446" y="439"/>
                    </a:lnTo>
                    <a:lnTo>
                      <a:pt x="452" y="439"/>
                    </a:lnTo>
                    <a:lnTo>
                      <a:pt x="461" y="436"/>
                    </a:lnTo>
                    <a:lnTo>
                      <a:pt x="467" y="439"/>
                    </a:lnTo>
                    <a:lnTo>
                      <a:pt x="475" y="439"/>
                    </a:lnTo>
                    <a:lnTo>
                      <a:pt x="475" y="444"/>
                    </a:lnTo>
                    <a:lnTo>
                      <a:pt x="475" y="449"/>
                    </a:lnTo>
                    <a:lnTo>
                      <a:pt x="480" y="452"/>
                    </a:lnTo>
                    <a:lnTo>
                      <a:pt x="479" y="447"/>
                    </a:lnTo>
                    <a:lnTo>
                      <a:pt x="482" y="441"/>
                    </a:lnTo>
                    <a:lnTo>
                      <a:pt x="490" y="439"/>
                    </a:lnTo>
                    <a:lnTo>
                      <a:pt x="505" y="434"/>
                    </a:lnTo>
                    <a:lnTo>
                      <a:pt x="515" y="433"/>
                    </a:lnTo>
                    <a:lnTo>
                      <a:pt x="515" y="421"/>
                    </a:lnTo>
                    <a:lnTo>
                      <a:pt x="520" y="420"/>
                    </a:lnTo>
                    <a:lnTo>
                      <a:pt x="525" y="426"/>
                    </a:lnTo>
                    <a:lnTo>
                      <a:pt x="533" y="426"/>
                    </a:lnTo>
                    <a:lnTo>
                      <a:pt x="549" y="423"/>
                    </a:lnTo>
                    <a:lnTo>
                      <a:pt x="559" y="415"/>
                    </a:lnTo>
                    <a:lnTo>
                      <a:pt x="574" y="402"/>
                    </a:lnTo>
                    <a:lnTo>
                      <a:pt x="582" y="387"/>
                    </a:lnTo>
                    <a:lnTo>
                      <a:pt x="592" y="372"/>
                    </a:lnTo>
                    <a:lnTo>
                      <a:pt x="607" y="356"/>
                    </a:lnTo>
                    <a:lnTo>
                      <a:pt x="611" y="341"/>
                    </a:lnTo>
                    <a:lnTo>
                      <a:pt x="611" y="333"/>
                    </a:lnTo>
                    <a:lnTo>
                      <a:pt x="605" y="331"/>
                    </a:lnTo>
                    <a:lnTo>
                      <a:pt x="595" y="329"/>
                    </a:lnTo>
                    <a:lnTo>
                      <a:pt x="597" y="328"/>
                    </a:lnTo>
                    <a:lnTo>
                      <a:pt x="600" y="324"/>
                    </a:lnTo>
                    <a:lnTo>
                      <a:pt x="608" y="324"/>
                    </a:lnTo>
                    <a:lnTo>
                      <a:pt x="613" y="323"/>
                    </a:lnTo>
                    <a:lnTo>
                      <a:pt x="611" y="318"/>
                    </a:lnTo>
                    <a:lnTo>
                      <a:pt x="602" y="315"/>
                    </a:lnTo>
                    <a:lnTo>
                      <a:pt x="605" y="310"/>
                    </a:lnTo>
                    <a:lnTo>
                      <a:pt x="611" y="311"/>
                    </a:lnTo>
                    <a:lnTo>
                      <a:pt x="613" y="310"/>
                    </a:lnTo>
                    <a:lnTo>
                      <a:pt x="602" y="300"/>
                    </a:lnTo>
                    <a:lnTo>
                      <a:pt x="600" y="293"/>
                    </a:lnTo>
                    <a:lnTo>
                      <a:pt x="595" y="279"/>
                    </a:lnTo>
                    <a:lnTo>
                      <a:pt x="590" y="275"/>
                    </a:lnTo>
                    <a:lnTo>
                      <a:pt x="584" y="272"/>
                    </a:lnTo>
                    <a:lnTo>
                      <a:pt x="587" y="264"/>
                    </a:lnTo>
                    <a:lnTo>
                      <a:pt x="593" y="254"/>
                    </a:lnTo>
                    <a:lnTo>
                      <a:pt x="600" y="251"/>
                    </a:lnTo>
                    <a:lnTo>
                      <a:pt x="602" y="247"/>
                    </a:lnTo>
                    <a:lnTo>
                      <a:pt x="608" y="244"/>
                    </a:lnTo>
                    <a:lnTo>
                      <a:pt x="616" y="244"/>
                    </a:lnTo>
                    <a:lnTo>
                      <a:pt x="621" y="243"/>
                    </a:lnTo>
                    <a:lnTo>
                      <a:pt x="618" y="236"/>
                    </a:lnTo>
                    <a:lnTo>
                      <a:pt x="607" y="233"/>
                    </a:lnTo>
                    <a:lnTo>
                      <a:pt x="600" y="231"/>
                    </a:lnTo>
                    <a:lnTo>
                      <a:pt x="595" y="233"/>
                    </a:lnTo>
                    <a:lnTo>
                      <a:pt x="589" y="238"/>
                    </a:lnTo>
                    <a:lnTo>
                      <a:pt x="580" y="239"/>
                    </a:lnTo>
                    <a:lnTo>
                      <a:pt x="579" y="233"/>
                    </a:lnTo>
                    <a:lnTo>
                      <a:pt x="579" y="229"/>
                    </a:lnTo>
                    <a:lnTo>
                      <a:pt x="569" y="228"/>
                    </a:lnTo>
                    <a:lnTo>
                      <a:pt x="564" y="216"/>
                    </a:lnTo>
                    <a:lnTo>
                      <a:pt x="567" y="211"/>
                    </a:lnTo>
                    <a:lnTo>
                      <a:pt x="582" y="211"/>
                    </a:lnTo>
                    <a:lnTo>
                      <a:pt x="585" y="203"/>
                    </a:lnTo>
                    <a:lnTo>
                      <a:pt x="600" y="190"/>
                    </a:lnTo>
                    <a:lnTo>
                      <a:pt x="610" y="188"/>
                    </a:lnTo>
                    <a:lnTo>
                      <a:pt x="615" y="188"/>
                    </a:lnTo>
                    <a:lnTo>
                      <a:pt x="616" y="197"/>
                    </a:lnTo>
                    <a:lnTo>
                      <a:pt x="610" y="202"/>
                    </a:lnTo>
                    <a:lnTo>
                      <a:pt x="607" y="208"/>
                    </a:lnTo>
                    <a:lnTo>
                      <a:pt x="608" y="216"/>
                    </a:lnTo>
                    <a:lnTo>
                      <a:pt x="628" y="203"/>
                    </a:lnTo>
                    <a:lnTo>
                      <a:pt x="636" y="202"/>
                    </a:lnTo>
                    <a:lnTo>
                      <a:pt x="643" y="202"/>
                    </a:lnTo>
                    <a:lnTo>
                      <a:pt x="643" y="200"/>
                    </a:lnTo>
                    <a:lnTo>
                      <a:pt x="646" y="203"/>
                    </a:lnTo>
                    <a:lnTo>
                      <a:pt x="654" y="203"/>
                    </a:lnTo>
                    <a:lnTo>
                      <a:pt x="651" y="211"/>
                    </a:lnTo>
                    <a:lnTo>
                      <a:pt x="651" y="218"/>
                    </a:lnTo>
                    <a:lnTo>
                      <a:pt x="648" y="224"/>
                    </a:lnTo>
                    <a:lnTo>
                      <a:pt x="651" y="228"/>
                    </a:lnTo>
                    <a:lnTo>
                      <a:pt x="659" y="226"/>
                    </a:lnTo>
                    <a:lnTo>
                      <a:pt x="669" y="229"/>
                    </a:lnTo>
                    <a:lnTo>
                      <a:pt x="672" y="226"/>
                    </a:lnTo>
                    <a:lnTo>
                      <a:pt x="672" y="226"/>
                    </a:lnTo>
                    <a:lnTo>
                      <a:pt x="672" y="226"/>
                    </a:lnTo>
                    <a:lnTo>
                      <a:pt x="669" y="236"/>
                    </a:lnTo>
                    <a:lnTo>
                      <a:pt x="672" y="238"/>
                    </a:lnTo>
                    <a:lnTo>
                      <a:pt x="672" y="243"/>
                    </a:lnTo>
                    <a:lnTo>
                      <a:pt x="671" y="244"/>
                    </a:lnTo>
                    <a:lnTo>
                      <a:pt x="666" y="243"/>
                    </a:lnTo>
                    <a:lnTo>
                      <a:pt x="666" y="246"/>
                    </a:lnTo>
                    <a:lnTo>
                      <a:pt x="669" y="249"/>
                    </a:lnTo>
                    <a:lnTo>
                      <a:pt x="669" y="256"/>
                    </a:lnTo>
                    <a:lnTo>
                      <a:pt x="666" y="257"/>
                    </a:lnTo>
                    <a:lnTo>
                      <a:pt x="666" y="264"/>
                    </a:lnTo>
                    <a:lnTo>
                      <a:pt x="664" y="270"/>
                    </a:lnTo>
                    <a:lnTo>
                      <a:pt x="666" y="275"/>
                    </a:lnTo>
                    <a:lnTo>
                      <a:pt x="672" y="272"/>
                    </a:lnTo>
                    <a:lnTo>
                      <a:pt x="675" y="274"/>
                    </a:lnTo>
                    <a:lnTo>
                      <a:pt x="682" y="269"/>
                    </a:lnTo>
                    <a:lnTo>
                      <a:pt x="685" y="265"/>
                    </a:lnTo>
                    <a:lnTo>
                      <a:pt x="689" y="269"/>
                    </a:lnTo>
                    <a:lnTo>
                      <a:pt x="692" y="267"/>
                    </a:lnTo>
                    <a:lnTo>
                      <a:pt x="698" y="264"/>
                    </a:lnTo>
                    <a:lnTo>
                      <a:pt x="700" y="262"/>
                    </a:lnTo>
                    <a:lnTo>
                      <a:pt x="700" y="261"/>
                    </a:lnTo>
                    <a:lnTo>
                      <a:pt x="698" y="261"/>
                    </a:lnTo>
                    <a:lnTo>
                      <a:pt x="700" y="251"/>
                    </a:lnTo>
                    <a:lnTo>
                      <a:pt x="698" y="244"/>
                    </a:lnTo>
                    <a:lnTo>
                      <a:pt x="697" y="234"/>
                    </a:lnTo>
                    <a:lnTo>
                      <a:pt x="692" y="228"/>
                    </a:lnTo>
                    <a:lnTo>
                      <a:pt x="685" y="221"/>
                    </a:lnTo>
                    <a:lnTo>
                      <a:pt x="685" y="221"/>
                    </a:lnTo>
                    <a:lnTo>
                      <a:pt x="685" y="221"/>
                    </a:lnTo>
                    <a:lnTo>
                      <a:pt x="684" y="218"/>
                    </a:lnTo>
                    <a:lnTo>
                      <a:pt x="680" y="215"/>
                    </a:lnTo>
                    <a:lnTo>
                      <a:pt x="677" y="208"/>
                    </a:lnTo>
                    <a:lnTo>
                      <a:pt x="677" y="202"/>
                    </a:lnTo>
                    <a:lnTo>
                      <a:pt x="680" y="197"/>
                    </a:lnTo>
                    <a:lnTo>
                      <a:pt x="692" y="193"/>
                    </a:lnTo>
                    <a:lnTo>
                      <a:pt x="698" y="190"/>
                    </a:lnTo>
                    <a:lnTo>
                      <a:pt x="700" y="187"/>
                    </a:lnTo>
                    <a:lnTo>
                      <a:pt x="700" y="180"/>
                    </a:lnTo>
                    <a:lnTo>
                      <a:pt x="703" y="172"/>
                    </a:lnTo>
                    <a:lnTo>
                      <a:pt x="710" y="167"/>
                    </a:lnTo>
                    <a:lnTo>
                      <a:pt x="713" y="165"/>
                    </a:lnTo>
                    <a:lnTo>
                      <a:pt x="713" y="165"/>
                    </a:lnTo>
                    <a:lnTo>
                      <a:pt x="720" y="157"/>
                    </a:lnTo>
                    <a:lnTo>
                      <a:pt x="720" y="131"/>
                    </a:lnTo>
                    <a:lnTo>
                      <a:pt x="730" y="124"/>
                    </a:lnTo>
                    <a:lnTo>
                      <a:pt x="733" y="128"/>
                    </a:lnTo>
                    <a:lnTo>
                      <a:pt x="743" y="126"/>
                    </a:lnTo>
                    <a:lnTo>
                      <a:pt x="751" y="110"/>
                    </a:lnTo>
                    <a:lnTo>
                      <a:pt x="756" y="93"/>
                    </a:lnTo>
                    <a:lnTo>
                      <a:pt x="761" y="92"/>
                    </a:lnTo>
                    <a:lnTo>
                      <a:pt x="759" y="80"/>
                    </a:lnTo>
                    <a:lnTo>
                      <a:pt x="748" y="82"/>
                    </a:lnTo>
                    <a:lnTo>
                      <a:pt x="738" y="83"/>
                    </a:lnTo>
                    <a:lnTo>
                      <a:pt x="733" y="90"/>
                    </a:lnTo>
                    <a:lnTo>
                      <a:pt x="718" y="88"/>
                    </a:lnTo>
                    <a:lnTo>
                      <a:pt x="715" y="74"/>
                    </a:lnTo>
                    <a:lnTo>
                      <a:pt x="710" y="72"/>
                    </a:lnTo>
                    <a:lnTo>
                      <a:pt x="700" y="65"/>
                    </a:lnTo>
                    <a:lnTo>
                      <a:pt x="693" y="62"/>
                    </a:lnTo>
                    <a:lnTo>
                      <a:pt x="682" y="62"/>
                    </a:lnTo>
                    <a:lnTo>
                      <a:pt x="677" y="49"/>
                    </a:lnTo>
                    <a:lnTo>
                      <a:pt x="672" y="38"/>
                    </a:lnTo>
                    <a:lnTo>
                      <a:pt x="666" y="23"/>
                    </a:lnTo>
                    <a:lnTo>
                      <a:pt x="657" y="8"/>
                    </a:lnTo>
                    <a:lnTo>
                      <a:pt x="648" y="3"/>
                    </a:lnTo>
                    <a:lnTo>
                      <a:pt x="636" y="0"/>
                    </a:lnTo>
                    <a:lnTo>
                      <a:pt x="623" y="1"/>
                    </a:lnTo>
                    <a:lnTo>
                      <a:pt x="603" y="1"/>
                    </a:lnTo>
                    <a:lnTo>
                      <a:pt x="593" y="6"/>
                    </a:lnTo>
                    <a:lnTo>
                      <a:pt x="592" y="13"/>
                    </a:lnTo>
                    <a:lnTo>
                      <a:pt x="600" y="15"/>
                    </a:lnTo>
                    <a:lnTo>
                      <a:pt x="600" y="24"/>
                    </a:lnTo>
                    <a:lnTo>
                      <a:pt x="593" y="29"/>
                    </a:lnTo>
                    <a:lnTo>
                      <a:pt x="587" y="42"/>
                    </a:lnTo>
                    <a:lnTo>
                      <a:pt x="584" y="54"/>
                    </a:lnTo>
                    <a:lnTo>
                      <a:pt x="574" y="56"/>
                    </a:lnTo>
                    <a:lnTo>
                      <a:pt x="567" y="64"/>
                    </a:lnTo>
                    <a:lnTo>
                      <a:pt x="554" y="56"/>
                    </a:lnTo>
                    <a:lnTo>
                      <a:pt x="554" y="54"/>
                    </a:lnTo>
                    <a:lnTo>
                      <a:pt x="543" y="54"/>
                    </a:lnTo>
                    <a:lnTo>
                      <a:pt x="538" y="54"/>
                    </a:lnTo>
                    <a:lnTo>
                      <a:pt x="531" y="49"/>
                    </a:lnTo>
                    <a:lnTo>
                      <a:pt x="525" y="51"/>
                    </a:lnTo>
                    <a:lnTo>
                      <a:pt x="518" y="54"/>
                    </a:lnTo>
                    <a:lnTo>
                      <a:pt x="511" y="60"/>
                    </a:lnTo>
                    <a:lnTo>
                      <a:pt x="490" y="65"/>
                    </a:lnTo>
                    <a:lnTo>
                      <a:pt x="477" y="67"/>
                    </a:lnTo>
                    <a:lnTo>
                      <a:pt x="461" y="65"/>
                    </a:lnTo>
                    <a:lnTo>
                      <a:pt x="456" y="60"/>
                    </a:lnTo>
                    <a:lnTo>
                      <a:pt x="452" y="54"/>
                    </a:lnTo>
                    <a:lnTo>
                      <a:pt x="444" y="54"/>
                    </a:lnTo>
                    <a:lnTo>
                      <a:pt x="441" y="49"/>
                    </a:lnTo>
                    <a:lnTo>
                      <a:pt x="423" y="46"/>
                    </a:lnTo>
                    <a:lnTo>
                      <a:pt x="413" y="52"/>
                    </a:lnTo>
                    <a:lnTo>
                      <a:pt x="395" y="49"/>
                    </a:lnTo>
                    <a:lnTo>
                      <a:pt x="387" y="39"/>
                    </a:lnTo>
                    <a:lnTo>
                      <a:pt x="385" y="33"/>
                    </a:lnTo>
                    <a:lnTo>
                      <a:pt x="369" y="26"/>
                    </a:lnTo>
                    <a:lnTo>
                      <a:pt x="357" y="24"/>
                    </a:lnTo>
                    <a:lnTo>
                      <a:pt x="348" y="23"/>
                    </a:lnTo>
                    <a:lnTo>
                      <a:pt x="346" y="24"/>
                    </a:lnTo>
                    <a:lnTo>
                      <a:pt x="334" y="36"/>
                    </a:lnTo>
                    <a:lnTo>
                      <a:pt x="344" y="46"/>
                    </a:lnTo>
                    <a:lnTo>
                      <a:pt x="343" y="52"/>
                    </a:lnTo>
                    <a:lnTo>
                      <a:pt x="333" y="59"/>
                    </a:lnTo>
                    <a:lnTo>
                      <a:pt x="328" y="54"/>
                    </a:lnTo>
                    <a:lnTo>
                      <a:pt x="305" y="54"/>
                    </a:lnTo>
                    <a:lnTo>
                      <a:pt x="297" y="46"/>
                    </a:lnTo>
                    <a:lnTo>
                      <a:pt x="282" y="42"/>
                    </a:lnTo>
                    <a:lnTo>
                      <a:pt x="271" y="41"/>
                    </a:lnTo>
                    <a:lnTo>
                      <a:pt x="246" y="54"/>
                    </a:lnTo>
                    <a:lnTo>
                      <a:pt x="239" y="60"/>
                    </a:lnTo>
                    <a:lnTo>
                      <a:pt x="230" y="62"/>
                    </a:lnTo>
                    <a:lnTo>
                      <a:pt x="223" y="69"/>
                    </a:lnTo>
                    <a:lnTo>
                      <a:pt x="225" y="69"/>
                    </a:lnTo>
                    <a:lnTo>
                      <a:pt x="223" y="69"/>
                    </a:lnTo>
                    <a:lnTo>
                      <a:pt x="220" y="69"/>
                    </a:lnTo>
                    <a:lnTo>
                      <a:pt x="212" y="69"/>
                    </a:lnTo>
                    <a:lnTo>
                      <a:pt x="210" y="77"/>
                    </a:lnTo>
                    <a:lnTo>
                      <a:pt x="202" y="77"/>
                    </a:lnTo>
                    <a:lnTo>
                      <a:pt x="198" y="87"/>
                    </a:lnTo>
                    <a:lnTo>
                      <a:pt x="198" y="97"/>
                    </a:lnTo>
                    <a:lnTo>
                      <a:pt x="192" y="98"/>
                    </a:lnTo>
                    <a:lnTo>
                      <a:pt x="182" y="98"/>
                    </a:lnTo>
                    <a:lnTo>
                      <a:pt x="169" y="97"/>
                    </a:lnTo>
                    <a:lnTo>
                      <a:pt x="161" y="115"/>
                    </a:lnTo>
                    <a:lnTo>
                      <a:pt x="157" y="124"/>
                    </a:lnTo>
                    <a:lnTo>
                      <a:pt x="144" y="124"/>
                    </a:lnTo>
                    <a:lnTo>
                      <a:pt x="136" y="129"/>
                    </a:lnTo>
                    <a:lnTo>
                      <a:pt x="138" y="142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36" y="169"/>
                    </a:lnTo>
                    <a:lnTo>
                      <a:pt x="133" y="170"/>
                    </a:lnTo>
                    <a:lnTo>
                      <a:pt x="113" y="180"/>
                    </a:lnTo>
                    <a:lnTo>
                      <a:pt x="110" y="187"/>
                    </a:lnTo>
                    <a:lnTo>
                      <a:pt x="97" y="187"/>
                    </a:lnTo>
                    <a:lnTo>
                      <a:pt x="93" y="193"/>
                    </a:lnTo>
                    <a:lnTo>
                      <a:pt x="82" y="197"/>
                    </a:lnTo>
                    <a:lnTo>
                      <a:pt x="82" y="192"/>
                    </a:lnTo>
                    <a:lnTo>
                      <a:pt x="72" y="192"/>
                    </a:lnTo>
                    <a:lnTo>
                      <a:pt x="71" y="197"/>
                    </a:lnTo>
                    <a:lnTo>
                      <a:pt x="61" y="202"/>
                    </a:lnTo>
                    <a:lnTo>
                      <a:pt x="59" y="210"/>
                    </a:lnTo>
                    <a:lnTo>
                      <a:pt x="59" y="215"/>
                    </a:lnTo>
                    <a:lnTo>
                      <a:pt x="59" y="220"/>
                    </a:lnTo>
                    <a:lnTo>
                      <a:pt x="64" y="221"/>
                    </a:lnTo>
                    <a:lnTo>
                      <a:pt x="72" y="220"/>
                    </a:lnTo>
                    <a:lnTo>
                      <a:pt x="72" y="234"/>
                    </a:lnTo>
                    <a:lnTo>
                      <a:pt x="72" y="241"/>
                    </a:lnTo>
                    <a:lnTo>
                      <a:pt x="85" y="246"/>
                    </a:lnTo>
                    <a:lnTo>
                      <a:pt x="85" y="252"/>
                    </a:lnTo>
                    <a:lnTo>
                      <a:pt x="100" y="259"/>
                    </a:lnTo>
                    <a:lnTo>
                      <a:pt x="102" y="259"/>
                    </a:lnTo>
                    <a:lnTo>
                      <a:pt x="102" y="259"/>
                    </a:lnTo>
                    <a:lnTo>
                      <a:pt x="100" y="259"/>
                    </a:lnTo>
                    <a:lnTo>
                      <a:pt x="97" y="272"/>
                    </a:lnTo>
                    <a:lnTo>
                      <a:pt x="85" y="275"/>
                    </a:lnTo>
                    <a:lnTo>
                      <a:pt x="62" y="272"/>
                    </a:lnTo>
                    <a:lnTo>
                      <a:pt x="64" y="295"/>
                    </a:lnTo>
                    <a:lnTo>
                      <a:pt x="75" y="305"/>
                    </a:lnTo>
                    <a:lnTo>
                      <a:pt x="72" y="310"/>
                    </a:lnTo>
                    <a:lnTo>
                      <a:pt x="71" y="320"/>
                    </a:lnTo>
                    <a:lnTo>
                      <a:pt x="38" y="361"/>
                    </a:lnTo>
                    <a:lnTo>
                      <a:pt x="30" y="362"/>
                    </a:lnTo>
                    <a:lnTo>
                      <a:pt x="25" y="359"/>
                    </a:lnTo>
                    <a:lnTo>
                      <a:pt x="18" y="359"/>
                    </a:lnTo>
                    <a:lnTo>
                      <a:pt x="12" y="369"/>
                    </a:lnTo>
                    <a:lnTo>
                      <a:pt x="12" y="375"/>
                    </a:lnTo>
                    <a:lnTo>
                      <a:pt x="16" y="375"/>
                    </a:lnTo>
                    <a:lnTo>
                      <a:pt x="20" y="387"/>
                    </a:lnTo>
                    <a:lnTo>
                      <a:pt x="28" y="397"/>
                    </a:lnTo>
                    <a:lnTo>
                      <a:pt x="28" y="403"/>
                    </a:lnTo>
                    <a:lnTo>
                      <a:pt x="18" y="403"/>
                    </a:lnTo>
                    <a:lnTo>
                      <a:pt x="15" y="408"/>
                    </a:lnTo>
                    <a:lnTo>
                      <a:pt x="10" y="403"/>
                    </a:lnTo>
                    <a:lnTo>
                      <a:pt x="3" y="403"/>
                    </a:lnTo>
                    <a:lnTo>
                      <a:pt x="0" y="413"/>
                    </a:lnTo>
                    <a:lnTo>
                      <a:pt x="2" y="418"/>
                    </a:lnTo>
                    <a:lnTo>
                      <a:pt x="7" y="423"/>
                    </a:lnTo>
                    <a:lnTo>
                      <a:pt x="16" y="423"/>
                    </a:lnTo>
                    <a:lnTo>
                      <a:pt x="23" y="425"/>
                    </a:lnTo>
                    <a:lnTo>
                      <a:pt x="18" y="431"/>
                    </a:lnTo>
                    <a:lnTo>
                      <a:pt x="7" y="431"/>
                    </a:lnTo>
                    <a:lnTo>
                      <a:pt x="13" y="439"/>
                    </a:lnTo>
                    <a:lnTo>
                      <a:pt x="16" y="446"/>
                    </a:lnTo>
                    <a:lnTo>
                      <a:pt x="26" y="451"/>
                    </a:lnTo>
                    <a:lnTo>
                      <a:pt x="33" y="449"/>
                    </a:lnTo>
                    <a:lnTo>
                      <a:pt x="41" y="441"/>
                    </a:lnTo>
                    <a:lnTo>
                      <a:pt x="43" y="433"/>
                    </a:lnTo>
                    <a:lnTo>
                      <a:pt x="49" y="433"/>
                    </a:lnTo>
                    <a:lnTo>
                      <a:pt x="51" y="441"/>
                    </a:lnTo>
                    <a:lnTo>
                      <a:pt x="52" y="447"/>
                    </a:lnTo>
                    <a:lnTo>
                      <a:pt x="49" y="452"/>
                    </a:lnTo>
                    <a:lnTo>
                      <a:pt x="52" y="464"/>
                    </a:lnTo>
                    <a:lnTo>
                      <a:pt x="57" y="503"/>
                    </a:lnTo>
                    <a:lnTo>
                      <a:pt x="74" y="536"/>
                    </a:lnTo>
                    <a:lnTo>
                      <a:pt x="74" y="548"/>
                    </a:lnTo>
                    <a:lnTo>
                      <a:pt x="90" y="575"/>
                    </a:lnTo>
                    <a:lnTo>
                      <a:pt x="89" y="585"/>
                    </a:lnTo>
                    <a:lnTo>
                      <a:pt x="97" y="600"/>
                    </a:lnTo>
                    <a:lnTo>
                      <a:pt x="107" y="602"/>
                    </a:lnTo>
                    <a:lnTo>
                      <a:pt x="112" y="593"/>
                    </a:lnTo>
                    <a:lnTo>
                      <a:pt x="115" y="589"/>
                    </a:lnTo>
                    <a:lnTo>
                      <a:pt x="121" y="589"/>
                    </a:lnTo>
                    <a:lnTo>
                      <a:pt x="120" y="582"/>
                    </a:lnTo>
                    <a:lnTo>
                      <a:pt x="130" y="572"/>
                    </a:lnTo>
                    <a:lnTo>
                      <a:pt x="130" y="557"/>
                    </a:lnTo>
                    <a:lnTo>
                      <a:pt x="134" y="546"/>
                    </a:lnTo>
                    <a:lnTo>
                      <a:pt x="134" y="538"/>
                    </a:lnTo>
                    <a:lnTo>
                      <a:pt x="134" y="531"/>
                    </a:lnTo>
                    <a:lnTo>
                      <a:pt x="131" y="518"/>
                    </a:lnTo>
                    <a:lnTo>
                      <a:pt x="136" y="511"/>
                    </a:lnTo>
                    <a:lnTo>
                      <a:pt x="146" y="510"/>
                    </a:lnTo>
                    <a:lnTo>
                      <a:pt x="146" y="505"/>
                    </a:lnTo>
                    <a:lnTo>
                      <a:pt x="156" y="502"/>
                    </a:lnTo>
                    <a:lnTo>
                      <a:pt x="157" y="495"/>
                    </a:lnTo>
                    <a:lnTo>
                      <a:pt x="159" y="492"/>
                    </a:lnTo>
                    <a:lnTo>
                      <a:pt x="169" y="490"/>
                    </a:lnTo>
                    <a:lnTo>
                      <a:pt x="185" y="474"/>
                    </a:lnTo>
                    <a:lnTo>
                      <a:pt x="189" y="464"/>
                    </a:lnTo>
                    <a:lnTo>
                      <a:pt x="198" y="462"/>
                    </a:lnTo>
                    <a:lnTo>
                      <a:pt x="208" y="452"/>
                    </a:lnTo>
                    <a:lnTo>
                      <a:pt x="213" y="441"/>
                    </a:lnTo>
                    <a:lnTo>
                      <a:pt x="230" y="438"/>
                    </a:lnTo>
                    <a:lnTo>
                      <a:pt x="236" y="434"/>
                    </a:lnTo>
                    <a:lnTo>
                      <a:pt x="236" y="433"/>
                    </a:lnTo>
                    <a:lnTo>
                      <a:pt x="244" y="433"/>
                    </a:lnTo>
                    <a:lnTo>
                      <a:pt x="252" y="433"/>
                    </a:lnTo>
                    <a:lnTo>
                      <a:pt x="252" y="425"/>
                    </a:lnTo>
                    <a:lnTo>
                      <a:pt x="256" y="420"/>
                    </a:lnTo>
                    <a:lnTo>
                      <a:pt x="261" y="425"/>
                    </a:lnTo>
                    <a:lnTo>
                      <a:pt x="266" y="426"/>
                    </a:lnTo>
                    <a:lnTo>
                      <a:pt x="269" y="438"/>
                    </a:lnTo>
                    <a:lnTo>
                      <a:pt x="271" y="439"/>
                    </a:lnTo>
                    <a:lnTo>
                      <a:pt x="271" y="441"/>
                    </a:lnTo>
                    <a:lnTo>
                      <a:pt x="272" y="446"/>
                    </a:lnTo>
                    <a:lnTo>
                      <a:pt x="282" y="456"/>
                    </a:lnTo>
                    <a:lnTo>
                      <a:pt x="292" y="470"/>
                    </a:lnTo>
                    <a:lnTo>
                      <a:pt x="297" y="477"/>
                    </a:lnTo>
                    <a:lnTo>
                      <a:pt x="300" y="484"/>
                    </a:lnTo>
                    <a:lnTo>
                      <a:pt x="298" y="493"/>
                    </a:lnTo>
                    <a:lnTo>
                      <a:pt x="298" y="505"/>
                    </a:lnTo>
                    <a:lnTo>
                      <a:pt x="303" y="510"/>
                    </a:lnTo>
                    <a:lnTo>
                      <a:pt x="311" y="510"/>
                    </a:lnTo>
                    <a:lnTo>
                      <a:pt x="313" y="505"/>
                    </a:lnTo>
                    <a:close/>
                    <a:moveTo>
                      <a:pt x="375" y="625"/>
                    </a:moveTo>
                    <a:lnTo>
                      <a:pt x="374" y="630"/>
                    </a:lnTo>
                    <a:lnTo>
                      <a:pt x="374" y="630"/>
                    </a:lnTo>
                    <a:lnTo>
                      <a:pt x="375" y="625"/>
                    </a:lnTo>
                    <a:lnTo>
                      <a:pt x="375" y="625"/>
                    </a:lnTo>
                    <a:close/>
                    <a:moveTo>
                      <a:pt x="341" y="521"/>
                    </a:moveTo>
                    <a:lnTo>
                      <a:pt x="343" y="518"/>
                    </a:lnTo>
                    <a:lnTo>
                      <a:pt x="344" y="518"/>
                    </a:lnTo>
                    <a:lnTo>
                      <a:pt x="343" y="523"/>
                    </a:lnTo>
                    <a:lnTo>
                      <a:pt x="341" y="521"/>
                    </a:lnTo>
                    <a:close/>
                    <a:moveTo>
                      <a:pt x="548" y="65"/>
                    </a:moveTo>
                    <a:lnTo>
                      <a:pt x="548" y="67"/>
                    </a:lnTo>
                    <a:lnTo>
                      <a:pt x="548" y="67"/>
                    </a:lnTo>
                    <a:lnTo>
                      <a:pt x="548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5422900" y="3397250"/>
                <a:ext cx="192088" cy="203200"/>
              </a:xfrm>
              <a:custGeom>
                <a:avLst/>
                <a:gdLst>
                  <a:gd name="T0" fmla="*/ 115 w 121"/>
                  <a:gd name="T1" fmla="*/ 69 h 128"/>
                  <a:gd name="T2" fmla="*/ 105 w 121"/>
                  <a:gd name="T3" fmla="*/ 59 h 128"/>
                  <a:gd name="T4" fmla="*/ 95 w 121"/>
                  <a:gd name="T5" fmla="*/ 40 h 128"/>
                  <a:gd name="T6" fmla="*/ 100 w 121"/>
                  <a:gd name="T7" fmla="*/ 33 h 128"/>
                  <a:gd name="T8" fmla="*/ 111 w 121"/>
                  <a:gd name="T9" fmla="*/ 30 h 128"/>
                  <a:gd name="T10" fmla="*/ 111 w 121"/>
                  <a:gd name="T11" fmla="*/ 22 h 128"/>
                  <a:gd name="T12" fmla="*/ 121 w 121"/>
                  <a:gd name="T13" fmla="*/ 22 h 128"/>
                  <a:gd name="T14" fmla="*/ 105 w 121"/>
                  <a:gd name="T15" fmla="*/ 12 h 128"/>
                  <a:gd name="T16" fmla="*/ 97 w 121"/>
                  <a:gd name="T17" fmla="*/ 2 h 128"/>
                  <a:gd name="T18" fmla="*/ 84 w 121"/>
                  <a:gd name="T19" fmla="*/ 7 h 128"/>
                  <a:gd name="T20" fmla="*/ 75 w 121"/>
                  <a:gd name="T21" fmla="*/ 17 h 128"/>
                  <a:gd name="T22" fmla="*/ 80 w 121"/>
                  <a:gd name="T23" fmla="*/ 27 h 128"/>
                  <a:gd name="T24" fmla="*/ 74 w 121"/>
                  <a:gd name="T25" fmla="*/ 27 h 128"/>
                  <a:gd name="T26" fmla="*/ 69 w 121"/>
                  <a:gd name="T27" fmla="*/ 35 h 128"/>
                  <a:gd name="T28" fmla="*/ 59 w 121"/>
                  <a:gd name="T29" fmla="*/ 30 h 128"/>
                  <a:gd name="T30" fmla="*/ 47 w 121"/>
                  <a:gd name="T31" fmla="*/ 48 h 128"/>
                  <a:gd name="T32" fmla="*/ 29 w 121"/>
                  <a:gd name="T33" fmla="*/ 50 h 128"/>
                  <a:gd name="T34" fmla="*/ 28 w 121"/>
                  <a:gd name="T35" fmla="*/ 63 h 128"/>
                  <a:gd name="T36" fmla="*/ 25 w 121"/>
                  <a:gd name="T37" fmla="*/ 68 h 128"/>
                  <a:gd name="T38" fmla="*/ 16 w 121"/>
                  <a:gd name="T39" fmla="*/ 59 h 128"/>
                  <a:gd name="T40" fmla="*/ 16 w 121"/>
                  <a:gd name="T41" fmla="*/ 69 h 128"/>
                  <a:gd name="T42" fmla="*/ 31 w 121"/>
                  <a:gd name="T43" fmla="*/ 68 h 128"/>
                  <a:gd name="T44" fmla="*/ 16 w 121"/>
                  <a:gd name="T45" fmla="*/ 69 h 128"/>
                  <a:gd name="T46" fmla="*/ 3 w 121"/>
                  <a:gd name="T47" fmla="*/ 63 h 128"/>
                  <a:gd name="T48" fmla="*/ 2 w 121"/>
                  <a:gd name="T49" fmla="*/ 77 h 128"/>
                  <a:gd name="T50" fmla="*/ 15 w 121"/>
                  <a:gd name="T51" fmla="*/ 99 h 128"/>
                  <a:gd name="T52" fmla="*/ 31 w 121"/>
                  <a:gd name="T53" fmla="*/ 115 h 128"/>
                  <a:gd name="T54" fmla="*/ 43 w 121"/>
                  <a:gd name="T55" fmla="*/ 122 h 128"/>
                  <a:gd name="T56" fmla="*/ 66 w 121"/>
                  <a:gd name="T57" fmla="*/ 120 h 128"/>
                  <a:gd name="T58" fmla="*/ 85 w 121"/>
                  <a:gd name="T59" fmla="*/ 128 h 128"/>
                  <a:gd name="T60" fmla="*/ 88 w 121"/>
                  <a:gd name="T61" fmla="*/ 112 h 128"/>
                  <a:gd name="T62" fmla="*/ 98 w 121"/>
                  <a:gd name="T63" fmla="*/ 91 h 128"/>
                  <a:gd name="T64" fmla="*/ 103 w 121"/>
                  <a:gd name="T65" fmla="*/ 71 h 128"/>
                  <a:gd name="T66" fmla="*/ 31 w 121"/>
                  <a:gd name="T67" fmla="*/ 68 h 128"/>
                  <a:gd name="T68" fmla="*/ 47 w 121"/>
                  <a:gd name="T69" fmla="*/ 63 h 128"/>
                  <a:gd name="T70" fmla="*/ 62 w 121"/>
                  <a:gd name="T71" fmla="*/ 64 h 128"/>
                  <a:gd name="T72" fmla="*/ 52 w 121"/>
                  <a:gd name="T73" fmla="*/ 68 h 128"/>
                  <a:gd name="T74" fmla="*/ 67 w 121"/>
                  <a:gd name="T75" fmla="*/ 59 h 128"/>
                  <a:gd name="T76" fmla="*/ 70 w 121"/>
                  <a:gd name="T77" fmla="*/ 55 h 128"/>
                  <a:gd name="T78" fmla="*/ 70 w 121"/>
                  <a:gd name="T79" fmla="*/ 55 h 128"/>
                  <a:gd name="T80" fmla="*/ 77 w 121"/>
                  <a:gd name="T81" fmla="*/ 41 h 128"/>
                  <a:gd name="T82" fmla="*/ 79 w 121"/>
                  <a:gd name="T83" fmla="*/ 33 h 128"/>
                  <a:gd name="T84" fmla="*/ 77 w 121"/>
                  <a:gd name="T85" fmla="*/ 4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1" h="128">
                    <a:moveTo>
                      <a:pt x="113" y="73"/>
                    </a:moveTo>
                    <a:lnTo>
                      <a:pt x="115" y="69"/>
                    </a:lnTo>
                    <a:lnTo>
                      <a:pt x="108" y="64"/>
                    </a:lnTo>
                    <a:lnTo>
                      <a:pt x="105" y="59"/>
                    </a:lnTo>
                    <a:lnTo>
                      <a:pt x="102" y="48"/>
                    </a:lnTo>
                    <a:lnTo>
                      <a:pt x="95" y="40"/>
                    </a:lnTo>
                    <a:lnTo>
                      <a:pt x="100" y="38"/>
                    </a:lnTo>
                    <a:lnTo>
                      <a:pt x="100" y="33"/>
                    </a:lnTo>
                    <a:lnTo>
                      <a:pt x="110" y="33"/>
                    </a:lnTo>
                    <a:lnTo>
                      <a:pt x="111" y="30"/>
                    </a:lnTo>
                    <a:lnTo>
                      <a:pt x="107" y="25"/>
                    </a:lnTo>
                    <a:lnTo>
                      <a:pt x="111" y="22"/>
                    </a:lnTo>
                    <a:lnTo>
                      <a:pt x="116" y="22"/>
                    </a:lnTo>
                    <a:lnTo>
                      <a:pt x="121" y="22"/>
                    </a:lnTo>
                    <a:lnTo>
                      <a:pt x="111" y="15"/>
                    </a:lnTo>
                    <a:lnTo>
                      <a:pt x="105" y="12"/>
                    </a:lnTo>
                    <a:lnTo>
                      <a:pt x="100" y="7"/>
                    </a:lnTo>
                    <a:lnTo>
                      <a:pt x="97" y="2"/>
                    </a:lnTo>
                    <a:lnTo>
                      <a:pt x="88" y="0"/>
                    </a:lnTo>
                    <a:lnTo>
                      <a:pt x="84" y="7"/>
                    </a:lnTo>
                    <a:lnTo>
                      <a:pt x="79" y="14"/>
                    </a:lnTo>
                    <a:lnTo>
                      <a:pt x="75" y="17"/>
                    </a:lnTo>
                    <a:lnTo>
                      <a:pt x="74" y="22"/>
                    </a:lnTo>
                    <a:lnTo>
                      <a:pt x="80" y="27"/>
                    </a:lnTo>
                    <a:lnTo>
                      <a:pt x="77" y="30"/>
                    </a:lnTo>
                    <a:lnTo>
                      <a:pt x="74" y="27"/>
                    </a:lnTo>
                    <a:lnTo>
                      <a:pt x="70" y="28"/>
                    </a:lnTo>
                    <a:lnTo>
                      <a:pt x="69" y="35"/>
                    </a:lnTo>
                    <a:lnTo>
                      <a:pt x="64" y="35"/>
                    </a:lnTo>
                    <a:lnTo>
                      <a:pt x="59" y="30"/>
                    </a:lnTo>
                    <a:lnTo>
                      <a:pt x="52" y="40"/>
                    </a:lnTo>
                    <a:lnTo>
                      <a:pt x="47" y="48"/>
                    </a:lnTo>
                    <a:lnTo>
                      <a:pt x="39" y="46"/>
                    </a:lnTo>
                    <a:lnTo>
                      <a:pt x="29" y="50"/>
                    </a:lnTo>
                    <a:lnTo>
                      <a:pt x="26" y="58"/>
                    </a:lnTo>
                    <a:lnTo>
                      <a:pt x="28" y="63"/>
                    </a:lnTo>
                    <a:lnTo>
                      <a:pt x="29" y="66"/>
                    </a:lnTo>
                    <a:lnTo>
                      <a:pt x="25" y="68"/>
                    </a:lnTo>
                    <a:lnTo>
                      <a:pt x="20" y="63"/>
                    </a:lnTo>
                    <a:lnTo>
                      <a:pt x="16" y="59"/>
                    </a:lnTo>
                    <a:lnTo>
                      <a:pt x="10" y="63"/>
                    </a:lnTo>
                    <a:lnTo>
                      <a:pt x="16" y="69"/>
                    </a:lnTo>
                    <a:lnTo>
                      <a:pt x="26" y="69"/>
                    </a:lnTo>
                    <a:lnTo>
                      <a:pt x="31" y="68"/>
                    </a:lnTo>
                    <a:lnTo>
                      <a:pt x="26" y="69"/>
                    </a:lnTo>
                    <a:lnTo>
                      <a:pt x="16" y="69"/>
                    </a:lnTo>
                    <a:lnTo>
                      <a:pt x="10" y="63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2" y="77"/>
                    </a:lnTo>
                    <a:lnTo>
                      <a:pt x="8" y="92"/>
                    </a:lnTo>
                    <a:lnTo>
                      <a:pt x="15" y="99"/>
                    </a:lnTo>
                    <a:lnTo>
                      <a:pt x="16" y="115"/>
                    </a:lnTo>
                    <a:lnTo>
                      <a:pt x="31" y="115"/>
                    </a:lnTo>
                    <a:lnTo>
                      <a:pt x="33" y="120"/>
                    </a:lnTo>
                    <a:lnTo>
                      <a:pt x="43" y="122"/>
                    </a:lnTo>
                    <a:lnTo>
                      <a:pt x="46" y="117"/>
                    </a:lnTo>
                    <a:lnTo>
                      <a:pt x="66" y="120"/>
                    </a:lnTo>
                    <a:lnTo>
                      <a:pt x="67" y="127"/>
                    </a:lnTo>
                    <a:lnTo>
                      <a:pt x="85" y="128"/>
                    </a:lnTo>
                    <a:lnTo>
                      <a:pt x="87" y="115"/>
                    </a:lnTo>
                    <a:lnTo>
                      <a:pt x="88" y="112"/>
                    </a:lnTo>
                    <a:lnTo>
                      <a:pt x="87" y="99"/>
                    </a:lnTo>
                    <a:lnTo>
                      <a:pt x="98" y="91"/>
                    </a:lnTo>
                    <a:lnTo>
                      <a:pt x="100" y="76"/>
                    </a:lnTo>
                    <a:lnTo>
                      <a:pt x="103" y="71"/>
                    </a:lnTo>
                    <a:lnTo>
                      <a:pt x="113" y="73"/>
                    </a:lnTo>
                    <a:close/>
                    <a:moveTo>
                      <a:pt x="31" y="68"/>
                    </a:moveTo>
                    <a:lnTo>
                      <a:pt x="41" y="64"/>
                    </a:lnTo>
                    <a:lnTo>
                      <a:pt x="47" y="63"/>
                    </a:lnTo>
                    <a:lnTo>
                      <a:pt x="31" y="68"/>
                    </a:lnTo>
                    <a:close/>
                    <a:moveTo>
                      <a:pt x="62" y="64"/>
                    </a:moveTo>
                    <a:lnTo>
                      <a:pt x="52" y="68"/>
                    </a:lnTo>
                    <a:lnTo>
                      <a:pt x="52" y="68"/>
                    </a:lnTo>
                    <a:lnTo>
                      <a:pt x="62" y="64"/>
                    </a:lnTo>
                    <a:lnTo>
                      <a:pt x="67" y="59"/>
                    </a:lnTo>
                    <a:lnTo>
                      <a:pt x="62" y="64"/>
                    </a:lnTo>
                    <a:close/>
                    <a:moveTo>
                      <a:pt x="70" y="55"/>
                    </a:moveTo>
                    <a:lnTo>
                      <a:pt x="72" y="51"/>
                    </a:lnTo>
                    <a:lnTo>
                      <a:pt x="70" y="55"/>
                    </a:lnTo>
                    <a:lnTo>
                      <a:pt x="70" y="55"/>
                    </a:lnTo>
                    <a:close/>
                    <a:moveTo>
                      <a:pt x="77" y="41"/>
                    </a:moveTo>
                    <a:lnTo>
                      <a:pt x="79" y="33"/>
                    </a:lnTo>
                    <a:lnTo>
                      <a:pt x="79" y="33"/>
                    </a:lnTo>
                    <a:lnTo>
                      <a:pt x="77" y="41"/>
                    </a:lnTo>
                    <a:lnTo>
                      <a:pt x="77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"/>
              <p:cNvSpPr>
                <a:spLocks/>
              </p:cNvSpPr>
              <p:nvPr/>
            </p:nvSpPr>
            <p:spPr bwMode="auto">
              <a:xfrm>
                <a:off x="5173663" y="3425825"/>
                <a:ext cx="196850" cy="206375"/>
              </a:xfrm>
              <a:custGeom>
                <a:avLst/>
                <a:gdLst>
                  <a:gd name="T0" fmla="*/ 124 w 124"/>
                  <a:gd name="T1" fmla="*/ 115 h 130"/>
                  <a:gd name="T2" fmla="*/ 124 w 124"/>
                  <a:gd name="T3" fmla="*/ 96 h 130"/>
                  <a:gd name="T4" fmla="*/ 114 w 124"/>
                  <a:gd name="T5" fmla="*/ 92 h 130"/>
                  <a:gd name="T6" fmla="*/ 108 w 124"/>
                  <a:gd name="T7" fmla="*/ 96 h 130"/>
                  <a:gd name="T8" fmla="*/ 109 w 124"/>
                  <a:gd name="T9" fmla="*/ 92 h 130"/>
                  <a:gd name="T10" fmla="*/ 109 w 124"/>
                  <a:gd name="T11" fmla="*/ 86 h 130"/>
                  <a:gd name="T12" fmla="*/ 103 w 124"/>
                  <a:gd name="T13" fmla="*/ 78 h 130"/>
                  <a:gd name="T14" fmla="*/ 98 w 124"/>
                  <a:gd name="T15" fmla="*/ 76 h 130"/>
                  <a:gd name="T16" fmla="*/ 96 w 124"/>
                  <a:gd name="T17" fmla="*/ 71 h 130"/>
                  <a:gd name="T18" fmla="*/ 96 w 124"/>
                  <a:gd name="T19" fmla="*/ 63 h 130"/>
                  <a:gd name="T20" fmla="*/ 88 w 124"/>
                  <a:gd name="T21" fmla="*/ 58 h 130"/>
                  <a:gd name="T22" fmla="*/ 77 w 124"/>
                  <a:gd name="T23" fmla="*/ 48 h 130"/>
                  <a:gd name="T24" fmla="*/ 68 w 124"/>
                  <a:gd name="T25" fmla="*/ 40 h 130"/>
                  <a:gd name="T26" fmla="*/ 60 w 124"/>
                  <a:gd name="T27" fmla="*/ 37 h 130"/>
                  <a:gd name="T28" fmla="*/ 52 w 124"/>
                  <a:gd name="T29" fmla="*/ 27 h 130"/>
                  <a:gd name="T30" fmla="*/ 42 w 124"/>
                  <a:gd name="T31" fmla="*/ 20 h 130"/>
                  <a:gd name="T32" fmla="*/ 34 w 124"/>
                  <a:gd name="T33" fmla="*/ 14 h 130"/>
                  <a:gd name="T34" fmla="*/ 27 w 124"/>
                  <a:gd name="T35" fmla="*/ 2 h 130"/>
                  <a:gd name="T36" fmla="*/ 14 w 124"/>
                  <a:gd name="T37" fmla="*/ 0 h 130"/>
                  <a:gd name="T38" fmla="*/ 0 w 124"/>
                  <a:gd name="T39" fmla="*/ 0 h 130"/>
                  <a:gd name="T40" fmla="*/ 3 w 124"/>
                  <a:gd name="T41" fmla="*/ 7 h 130"/>
                  <a:gd name="T42" fmla="*/ 14 w 124"/>
                  <a:gd name="T43" fmla="*/ 15 h 130"/>
                  <a:gd name="T44" fmla="*/ 27 w 124"/>
                  <a:gd name="T45" fmla="*/ 32 h 130"/>
                  <a:gd name="T46" fmla="*/ 27 w 124"/>
                  <a:gd name="T47" fmla="*/ 37 h 130"/>
                  <a:gd name="T48" fmla="*/ 32 w 124"/>
                  <a:gd name="T49" fmla="*/ 37 h 130"/>
                  <a:gd name="T50" fmla="*/ 42 w 124"/>
                  <a:gd name="T51" fmla="*/ 46 h 130"/>
                  <a:gd name="T52" fmla="*/ 42 w 124"/>
                  <a:gd name="T53" fmla="*/ 51 h 130"/>
                  <a:gd name="T54" fmla="*/ 45 w 124"/>
                  <a:gd name="T55" fmla="*/ 59 h 130"/>
                  <a:gd name="T56" fmla="*/ 62 w 124"/>
                  <a:gd name="T57" fmla="*/ 79 h 130"/>
                  <a:gd name="T58" fmla="*/ 64 w 124"/>
                  <a:gd name="T59" fmla="*/ 89 h 130"/>
                  <a:gd name="T60" fmla="*/ 68 w 124"/>
                  <a:gd name="T61" fmla="*/ 94 h 130"/>
                  <a:gd name="T62" fmla="*/ 101 w 124"/>
                  <a:gd name="T63" fmla="*/ 128 h 130"/>
                  <a:gd name="T64" fmla="*/ 109 w 124"/>
                  <a:gd name="T65" fmla="*/ 130 h 130"/>
                  <a:gd name="T66" fmla="*/ 114 w 124"/>
                  <a:gd name="T67" fmla="*/ 128 h 130"/>
                  <a:gd name="T68" fmla="*/ 123 w 124"/>
                  <a:gd name="T69" fmla="*/ 130 h 130"/>
                  <a:gd name="T70" fmla="*/ 124 w 124"/>
                  <a:gd name="T71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4" h="130">
                    <a:moveTo>
                      <a:pt x="124" y="115"/>
                    </a:moveTo>
                    <a:lnTo>
                      <a:pt x="124" y="96"/>
                    </a:lnTo>
                    <a:lnTo>
                      <a:pt x="114" y="92"/>
                    </a:lnTo>
                    <a:lnTo>
                      <a:pt x="108" y="96"/>
                    </a:lnTo>
                    <a:lnTo>
                      <a:pt x="109" y="92"/>
                    </a:lnTo>
                    <a:lnTo>
                      <a:pt x="109" y="86"/>
                    </a:lnTo>
                    <a:lnTo>
                      <a:pt x="103" y="78"/>
                    </a:lnTo>
                    <a:lnTo>
                      <a:pt x="98" y="76"/>
                    </a:lnTo>
                    <a:lnTo>
                      <a:pt x="96" y="71"/>
                    </a:lnTo>
                    <a:lnTo>
                      <a:pt x="96" y="63"/>
                    </a:lnTo>
                    <a:lnTo>
                      <a:pt x="88" y="58"/>
                    </a:lnTo>
                    <a:lnTo>
                      <a:pt x="77" y="48"/>
                    </a:lnTo>
                    <a:lnTo>
                      <a:pt x="68" y="40"/>
                    </a:lnTo>
                    <a:lnTo>
                      <a:pt x="60" y="37"/>
                    </a:lnTo>
                    <a:lnTo>
                      <a:pt x="52" y="27"/>
                    </a:lnTo>
                    <a:lnTo>
                      <a:pt x="42" y="20"/>
                    </a:lnTo>
                    <a:lnTo>
                      <a:pt x="34" y="14"/>
                    </a:lnTo>
                    <a:lnTo>
                      <a:pt x="27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14" y="15"/>
                    </a:lnTo>
                    <a:lnTo>
                      <a:pt x="27" y="32"/>
                    </a:lnTo>
                    <a:lnTo>
                      <a:pt x="27" y="37"/>
                    </a:lnTo>
                    <a:lnTo>
                      <a:pt x="32" y="37"/>
                    </a:lnTo>
                    <a:lnTo>
                      <a:pt x="42" y="46"/>
                    </a:lnTo>
                    <a:lnTo>
                      <a:pt x="42" y="51"/>
                    </a:lnTo>
                    <a:lnTo>
                      <a:pt x="45" y="59"/>
                    </a:lnTo>
                    <a:lnTo>
                      <a:pt x="62" y="79"/>
                    </a:lnTo>
                    <a:lnTo>
                      <a:pt x="64" y="89"/>
                    </a:lnTo>
                    <a:lnTo>
                      <a:pt x="68" y="94"/>
                    </a:lnTo>
                    <a:lnTo>
                      <a:pt x="101" y="128"/>
                    </a:lnTo>
                    <a:lnTo>
                      <a:pt x="109" y="130"/>
                    </a:lnTo>
                    <a:lnTo>
                      <a:pt x="114" y="128"/>
                    </a:lnTo>
                    <a:lnTo>
                      <a:pt x="123" y="130"/>
                    </a:lnTo>
                    <a:lnTo>
                      <a:pt x="124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5397500" y="3575050"/>
                <a:ext cx="17463" cy="15875"/>
              </a:xfrm>
              <a:custGeom>
                <a:avLst/>
                <a:gdLst>
                  <a:gd name="T0" fmla="*/ 0 w 11"/>
                  <a:gd name="T1" fmla="*/ 3 h 10"/>
                  <a:gd name="T2" fmla="*/ 3 w 11"/>
                  <a:gd name="T3" fmla="*/ 10 h 10"/>
                  <a:gd name="T4" fmla="*/ 9 w 11"/>
                  <a:gd name="T5" fmla="*/ 8 h 10"/>
                  <a:gd name="T6" fmla="*/ 11 w 11"/>
                  <a:gd name="T7" fmla="*/ 2 h 10"/>
                  <a:gd name="T8" fmla="*/ 3 w 11"/>
                  <a:gd name="T9" fmla="*/ 0 h 10"/>
                  <a:gd name="T10" fmla="*/ 0 w 11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0" y="3"/>
                    </a:moveTo>
                    <a:lnTo>
                      <a:pt x="3" y="10"/>
                    </a:lnTo>
                    <a:lnTo>
                      <a:pt x="9" y="8"/>
                    </a:lnTo>
                    <a:lnTo>
                      <a:pt x="11" y="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7"/>
              <p:cNvSpPr>
                <a:spLocks/>
              </p:cNvSpPr>
              <p:nvPr/>
            </p:nvSpPr>
            <p:spPr bwMode="auto">
              <a:xfrm>
                <a:off x="5357813" y="3554413"/>
                <a:ext cx="28575" cy="33338"/>
              </a:xfrm>
              <a:custGeom>
                <a:avLst/>
                <a:gdLst>
                  <a:gd name="T0" fmla="*/ 10 w 18"/>
                  <a:gd name="T1" fmla="*/ 8 h 21"/>
                  <a:gd name="T2" fmla="*/ 8 w 18"/>
                  <a:gd name="T3" fmla="*/ 0 h 21"/>
                  <a:gd name="T4" fmla="*/ 0 w 18"/>
                  <a:gd name="T5" fmla="*/ 0 h 21"/>
                  <a:gd name="T6" fmla="*/ 0 w 18"/>
                  <a:gd name="T7" fmla="*/ 6 h 21"/>
                  <a:gd name="T8" fmla="*/ 5 w 18"/>
                  <a:gd name="T9" fmla="*/ 8 h 21"/>
                  <a:gd name="T10" fmla="*/ 8 w 18"/>
                  <a:gd name="T11" fmla="*/ 13 h 21"/>
                  <a:gd name="T12" fmla="*/ 10 w 18"/>
                  <a:gd name="T13" fmla="*/ 18 h 21"/>
                  <a:gd name="T14" fmla="*/ 15 w 18"/>
                  <a:gd name="T15" fmla="*/ 21 h 21"/>
                  <a:gd name="T16" fmla="*/ 18 w 18"/>
                  <a:gd name="T17" fmla="*/ 19 h 21"/>
                  <a:gd name="T18" fmla="*/ 16 w 18"/>
                  <a:gd name="T19" fmla="*/ 13 h 21"/>
                  <a:gd name="T20" fmla="*/ 13 w 18"/>
                  <a:gd name="T21" fmla="*/ 13 h 21"/>
                  <a:gd name="T22" fmla="*/ 10 w 18"/>
                  <a:gd name="T2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1">
                    <a:moveTo>
                      <a:pt x="10" y="8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8" y="13"/>
                    </a:lnTo>
                    <a:lnTo>
                      <a:pt x="10" y="18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8"/>
              <p:cNvSpPr>
                <a:spLocks/>
              </p:cNvSpPr>
              <p:nvPr/>
            </p:nvSpPr>
            <p:spPr bwMode="auto">
              <a:xfrm>
                <a:off x="5362575" y="3640138"/>
                <a:ext cx="179388" cy="52388"/>
              </a:xfrm>
              <a:custGeom>
                <a:avLst/>
                <a:gdLst>
                  <a:gd name="T0" fmla="*/ 104 w 113"/>
                  <a:gd name="T1" fmla="*/ 33 h 33"/>
                  <a:gd name="T2" fmla="*/ 113 w 113"/>
                  <a:gd name="T3" fmla="*/ 31 h 33"/>
                  <a:gd name="T4" fmla="*/ 112 w 113"/>
                  <a:gd name="T5" fmla="*/ 26 h 33"/>
                  <a:gd name="T6" fmla="*/ 104 w 113"/>
                  <a:gd name="T7" fmla="*/ 23 h 33"/>
                  <a:gd name="T8" fmla="*/ 102 w 113"/>
                  <a:gd name="T9" fmla="*/ 20 h 33"/>
                  <a:gd name="T10" fmla="*/ 97 w 113"/>
                  <a:gd name="T11" fmla="*/ 20 h 33"/>
                  <a:gd name="T12" fmla="*/ 82 w 113"/>
                  <a:gd name="T13" fmla="*/ 18 h 33"/>
                  <a:gd name="T14" fmla="*/ 81 w 113"/>
                  <a:gd name="T15" fmla="*/ 13 h 33"/>
                  <a:gd name="T16" fmla="*/ 72 w 113"/>
                  <a:gd name="T17" fmla="*/ 6 h 33"/>
                  <a:gd name="T18" fmla="*/ 61 w 113"/>
                  <a:gd name="T19" fmla="*/ 6 h 33"/>
                  <a:gd name="T20" fmla="*/ 53 w 113"/>
                  <a:gd name="T21" fmla="*/ 10 h 33"/>
                  <a:gd name="T22" fmla="*/ 40 w 113"/>
                  <a:gd name="T23" fmla="*/ 10 h 33"/>
                  <a:gd name="T24" fmla="*/ 33 w 113"/>
                  <a:gd name="T25" fmla="*/ 6 h 33"/>
                  <a:gd name="T26" fmla="*/ 20 w 113"/>
                  <a:gd name="T27" fmla="*/ 0 h 33"/>
                  <a:gd name="T28" fmla="*/ 5 w 113"/>
                  <a:gd name="T29" fmla="*/ 2 h 33"/>
                  <a:gd name="T30" fmla="*/ 0 w 113"/>
                  <a:gd name="T31" fmla="*/ 6 h 33"/>
                  <a:gd name="T32" fmla="*/ 7 w 113"/>
                  <a:gd name="T33" fmla="*/ 11 h 33"/>
                  <a:gd name="T34" fmla="*/ 10 w 113"/>
                  <a:gd name="T35" fmla="*/ 15 h 33"/>
                  <a:gd name="T36" fmla="*/ 18 w 113"/>
                  <a:gd name="T37" fmla="*/ 18 h 33"/>
                  <a:gd name="T38" fmla="*/ 26 w 113"/>
                  <a:gd name="T39" fmla="*/ 20 h 33"/>
                  <a:gd name="T40" fmla="*/ 49 w 113"/>
                  <a:gd name="T41" fmla="*/ 20 h 33"/>
                  <a:gd name="T42" fmla="*/ 56 w 113"/>
                  <a:gd name="T43" fmla="*/ 26 h 33"/>
                  <a:gd name="T44" fmla="*/ 77 w 113"/>
                  <a:gd name="T45" fmla="*/ 28 h 33"/>
                  <a:gd name="T46" fmla="*/ 84 w 113"/>
                  <a:gd name="T47" fmla="*/ 28 h 33"/>
                  <a:gd name="T48" fmla="*/ 90 w 113"/>
                  <a:gd name="T49" fmla="*/ 29 h 33"/>
                  <a:gd name="T50" fmla="*/ 104 w 113"/>
                  <a:gd name="T5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3" h="33">
                    <a:moveTo>
                      <a:pt x="104" y="33"/>
                    </a:moveTo>
                    <a:lnTo>
                      <a:pt x="113" y="31"/>
                    </a:lnTo>
                    <a:lnTo>
                      <a:pt x="112" y="26"/>
                    </a:lnTo>
                    <a:lnTo>
                      <a:pt x="104" y="23"/>
                    </a:lnTo>
                    <a:lnTo>
                      <a:pt x="102" y="20"/>
                    </a:lnTo>
                    <a:lnTo>
                      <a:pt x="97" y="20"/>
                    </a:lnTo>
                    <a:lnTo>
                      <a:pt x="82" y="18"/>
                    </a:lnTo>
                    <a:lnTo>
                      <a:pt x="81" y="13"/>
                    </a:lnTo>
                    <a:lnTo>
                      <a:pt x="72" y="6"/>
                    </a:lnTo>
                    <a:lnTo>
                      <a:pt x="61" y="6"/>
                    </a:lnTo>
                    <a:lnTo>
                      <a:pt x="53" y="10"/>
                    </a:lnTo>
                    <a:lnTo>
                      <a:pt x="40" y="10"/>
                    </a:lnTo>
                    <a:lnTo>
                      <a:pt x="33" y="6"/>
                    </a:lnTo>
                    <a:lnTo>
                      <a:pt x="20" y="0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7" y="11"/>
                    </a:lnTo>
                    <a:lnTo>
                      <a:pt x="10" y="15"/>
                    </a:lnTo>
                    <a:lnTo>
                      <a:pt x="18" y="18"/>
                    </a:lnTo>
                    <a:lnTo>
                      <a:pt x="26" y="20"/>
                    </a:lnTo>
                    <a:lnTo>
                      <a:pt x="49" y="20"/>
                    </a:lnTo>
                    <a:lnTo>
                      <a:pt x="56" y="26"/>
                    </a:lnTo>
                    <a:lnTo>
                      <a:pt x="77" y="28"/>
                    </a:lnTo>
                    <a:lnTo>
                      <a:pt x="84" y="28"/>
                    </a:lnTo>
                    <a:lnTo>
                      <a:pt x="90" y="29"/>
                    </a:lnTo>
                    <a:lnTo>
                      <a:pt x="10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"/>
              <p:cNvSpPr>
                <a:spLocks/>
              </p:cNvSpPr>
              <p:nvPr/>
            </p:nvSpPr>
            <p:spPr bwMode="auto">
              <a:xfrm>
                <a:off x="5692775" y="3678238"/>
                <a:ext cx="65088" cy="44450"/>
              </a:xfrm>
              <a:custGeom>
                <a:avLst/>
                <a:gdLst>
                  <a:gd name="T0" fmla="*/ 22 w 41"/>
                  <a:gd name="T1" fmla="*/ 15 h 28"/>
                  <a:gd name="T2" fmla="*/ 40 w 41"/>
                  <a:gd name="T3" fmla="*/ 7 h 28"/>
                  <a:gd name="T4" fmla="*/ 41 w 41"/>
                  <a:gd name="T5" fmla="*/ 2 h 28"/>
                  <a:gd name="T6" fmla="*/ 28 w 41"/>
                  <a:gd name="T7" fmla="*/ 0 h 28"/>
                  <a:gd name="T8" fmla="*/ 18 w 41"/>
                  <a:gd name="T9" fmla="*/ 7 h 28"/>
                  <a:gd name="T10" fmla="*/ 10 w 41"/>
                  <a:gd name="T11" fmla="*/ 14 h 28"/>
                  <a:gd name="T12" fmla="*/ 7 w 41"/>
                  <a:gd name="T13" fmla="*/ 15 h 28"/>
                  <a:gd name="T14" fmla="*/ 2 w 41"/>
                  <a:gd name="T15" fmla="*/ 17 h 28"/>
                  <a:gd name="T16" fmla="*/ 0 w 41"/>
                  <a:gd name="T17" fmla="*/ 28 h 28"/>
                  <a:gd name="T18" fmla="*/ 14 w 41"/>
                  <a:gd name="T19" fmla="*/ 22 h 28"/>
                  <a:gd name="T20" fmla="*/ 22 w 41"/>
                  <a:gd name="T2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28">
                    <a:moveTo>
                      <a:pt x="22" y="15"/>
                    </a:moveTo>
                    <a:lnTo>
                      <a:pt x="40" y="7"/>
                    </a:lnTo>
                    <a:lnTo>
                      <a:pt x="41" y="2"/>
                    </a:lnTo>
                    <a:lnTo>
                      <a:pt x="28" y="0"/>
                    </a:lnTo>
                    <a:lnTo>
                      <a:pt x="18" y="7"/>
                    </a:lnTo>
                    <a:lnTo>
                      <a:pt x="10" y="14"/>
                    </a:lnTo>
                    <a:lnTo>
                      <a:pt x="7" y="15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14" y="22"/>
                    </a:lnTo>
                    <a:lnTo>
                      <a:pt x="2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40"/>
              <p:cNvSpPr>
                <a:spLocks/>
              </p:cNvSpPr>
              <p:nvPr/>
            </p:nvSpPr>
            <p:spPr bwMode="auto">
              <a:xfrm>
                <a:off x="5607050" y="3700463"/>
                <a:ext cx="36513" cy="20638"/>
              </a:xfrm>
              <a:custGeom>
                <a:avLst/>
                <a:gdLst>
                  <a:gd name="T0" fmla="*/ 10 w 23"/>
                  <a:gd name="T1" fmla="*/ 11 h 13"/>
                  <a:gd name="T2" fmla="*/ 20 w 23"/>
                  <a:gd name="T3" fmla="*/ 13 h 13"/>
                  <a:gd name="T4" fmla="*/ 23 w 23"/>
                  <a:gd name="T5" fmla="*/ 9 h 13"/>
                  <a:gd name="T6" fmla="*/ 18 w 23"/>
                  <a:gd name="T7" fmla="*/ 5 h 13"/>
                  <a:gd name="T8" fmla="*/ 10 w 23"/>
                  <a:gd name="T9" fmla="*/ 0 h 13"/>
                  <a:gd name="T10" fmla="*/ 2 w 23"/>
                  <a:gd name="T11" fmla="*/ 0 h 13"/>
                  <a:gd name="T12" fmla="*/ 0 w 23"/>
                  <a:gd name="T13" fmla="*/ 3 h 13"/>
                  <a:gd name="T14" fmla="*/ 4 w 23"/>
                  <a:gd name="T15" fmla="*/ 6 h 13"/>
                  <a:gd name="T16" fmla="*/ 10 w 23"/>
                  <a:gd name="T1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3">
                    <a:moveTo>
                      <a:pt x="10" y="11"/>
                    </a:moveTo>
                    <a:lnTo>
                      <a:pt x="20" y="13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1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1"/>
              <p:cNvSpPr>
                <a:spLocks/>
              </p:cNvSpPr>
              <p:nvPr/>
            </p:nvSpPr>
            <p:spPr bwMode="auto">
              <a:xfrm>
                <a:off x="5626100" y="3678238"/>
                <a:ext cx="41275" cy="14288"/>
              </a:xfrm>
              <a:custGeom>
                <a:avLst/>
                <a:gdLst>
                  <a:gd name="T0" fmla="*/ 26 w 26"/>
                  <a:gd name="T1" fmla="*/ 9 h 9"/>
                  <a:gd name="T2" fmla="*/ 26 w 26"/>
                  <a:gd name="T3" fmla="*/ 4 h 9"/>
                  <a:gd name="T4" fmla="*/ 16 w 26"/>
                  <a:gd name="T5" fmla="*/ 4 h 9"/>
                  <a:gd name="T6" fmla="*/ 13 w 26"/>
                  <a:gd name="T7" fmla="*/ 2 h 9"/>
                  <a:gd name="T8" fmla="*/ 5 w 26"/>
                  <a:gd name="T9" fmla="*/ 0 h 9"/>
                  <a:gd name="T10" fmla="*/ 1 w 26"/>
                  <a:gd name="T11" fmla="*/ 2 h 9"/>
                  <a:gd name="T12" fmla="*/ 0 w 26"/>
                  <a:gd name="T13" fmla="*/ 9 h 9"/>
                  <a:gd name="T14" fmla="*/ 13 w 26"/>
                  <a:gd name="T15" fmla="*/ 9 h 9"/>
                  <a:gd name="T16" fmla="*/ 26 w 26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9">
                    <a:moveTo>
                      <a:pt x="26" y="9"/>
                    </a:moveTo>
                    <a:lnTo>
                      <a:pt x="26" y="4"/>
                    </a:lnTo>
                    <a:lnTo>
                      <a:pt x="16" y="4"/>
                    </a:lnTo>
                    <a:lnTo>
                      <a:pt x="13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9"/>
                    </a:lnTo>
                    <a:lnTo>
                      <a:pt x="13" y="9"/>
                    </a:ln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auto">
              <a:xfrm>
                <a:off x="5589588" y="3678238"/>
                <a:ext cx="23813" cy="14288"/>
              </a:xfrm>
              <a:custGeom>
                <a:avLst/>
                <a:gdLst>
                  <a:gd name="T0" fmla="*/ 13 w 15"/>
                  <a:gd name="T1" fmla="*/ 2 h 9"/>
                  <a:gd name="T2" fmla="*/ 6 w 15"/>
                  <a:gd name="T3" fmla="*/ 0 h 9"/>
                  <a:gd name="T4" fmla="*/ 0 w 15"/>
                  <a:gd name="T5" fmla="*/ 2 h 9"/>
                  <a:gd name="T6" fmla="*/ 0 w 15"/>
                  <a:gd name="T7" fmla="*/ 9 h 9"/>
                  <a:gd name="T8" fmla="*/ 15 w 15"/>
                  <a:gd name="T9" fmla="*/ 9 h 9"/>
                  <a:gd name="T10" fmla="*/ 13 w 15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">
                    <a:moveTo>
                      <a:pt x="13" y="2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15" y="9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auto">
              <a:xfrm>
                <a:off x="5553075" y="3678238"/>
                <a:ext cx="28575" cy="22225"/>
              </a:xfrm>
              <a:custGeom>
                <a:avLst/>
                <a:gdLst>
                  <a:gd name="T0" fmla="*/ 2 w 18"/>
                  <a:gd name="T1" fmla="*/ 0 h 14"/>
                  <a:gd name="T2" fmla="*/ 0 w 18"/>
                  <a:gd name="T3" fmla="*/ 9 h 14"/>
                  <a:gd name="T4" fmla="*/ 8 w 18"/>
                  <a:gd name="T5" fmla="*/ 10 h 14"/>
                  <a:gd name="T6" fmla="*/ 16 w 18"/>
                  <a:gd name="T7" fmla="*/ 14 h 14"/>
                  <a:gd name="T8" fmla="*/ 18 w 18"/>
                  <a:gd name="T9" fmla="*/ 9 h 14"/>
                  <a:gd name="T10" fmla="*/ 18 w 18"/>
                  <a:gd name="T11" fmla="*/ 4 h 14"/>
                  <a:gd name="T12" fmla="*/ 10 w 18"/>
                  <a:gd name="T13" fmla="*/ 2 h 14"/>
                  <a:gd name="T14" fmla="*/ 2 w 18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4">
                    <a:moveTo>
                      <a:pt x="2" y="0"/>
                    </a:moveTo>
                    <a:lnTo>
                      <a:pt x="0" y="9"/>
                    </a:lnTo>
                    <a:lnTo>
                      <a:pt x="8" y="10"/>
                    </a:lnTo>
                    <a:lnTo>
                      <a:pt x="16" y="14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5605463" y="3490913"/>
                <a:ext cx="114300" cy="141288"/>
              </a:xfrm>
              <a:custGeom>
                <a:avLst/>
                <a:gdLst>
                  <a:gd name="T0" fmla="*/ 18 w 72"/>
                  <a:gd name="T1" fmla="*/ 17 h 89"/>
                  <a:gd name="T2" fmla="*/ 23 w 72"/>
                  <a:gd name="T3" fmla="*/ 17 h 89"/>
                  <a:gd name="T4" fmla="*/ 31 w 72"/>
                  <a:gd name="T5" fmla="*/ 17 h 89"/>
                  <a:gd name="T6" fmla="*/ 41 w 72"/>
                  <a:gd name="T7" fmla="*/ 18 h 89"/>
                  <a:gd name="T8" fmla="*/ 59 w 72"/>
                  <a:gd name="T9" fmla="*/ 20 h 89"/>
                  <a:gd name="T10" fmla="*/ 64 w 72"/>
                  <a:gd name="T11" fmla="*/ 17 h 89"/>
                  <a:gd name="T12" fmla="*/ 72 w 72"/>
                  <a:gd name="T13" fmla="*/ 7 h 89"/>
                  <a:gd name="T14" fmla="*/ 72 w 72"/>
                  <a:gd name="T15" fmla="*/ 0 h 89"/>
                  <a:gd name="T16" fmla="*/ 65 w 72"/>
                  <a:gd name="T17" fmla="*/ 7 h 89"/>
                  <a:gd name="T18" fmla="*/ 60 w 72"/>
                  <a:gd name="T19" fmla="*/ 10 h 89"/>
                  <a:gd name="T20" fmla="*/ 54 w 72"/>
                  <a:gd name="T21" fmla="*/ 12 h 89"/>
                  <a:gd name="T22" fmla="*/ 42 w 72"/>
                  <a:gd name="T23" fmla="*/ 12 h 89"/>
                  <a:gd name="T24" fmla="*/ 36 w 72"/>
                  <a:gd name="T25" fmla="*/ 9 h 89"/>
                  <a:gd name="T26" fmla="*/ 23 w 72"/>
                  <a:gd name="T27" fmla="*/ 7 h 89"/>
                  <a:gd name="T28" fmla="*/ 14 w 72"/>
                  <a:gd name="T29" fmla="*/ 12 h 89"/>
                  <a:gd name="T30" fmla="*/ 10 w 72"/>
                  <a:gd name="T31" fmla="*/ 20 h 89"/>
                  <a:gd name="T32" fmla="*/ 10 w 72"/>
                  <a:gd name="T33" fmla="*/ 28 h 89"/>
                  <a:gd name="T34" fmla="*/ 6 w 72"/>
                  <a:gd name="T35" fmla="*/ 33 h 89"/>
                  <a:gd name="T36" fmla="*/ 3 w 72"/>
                  <a:gd name="T37" fmla="*/ 45 h 89"/>
                  <a:gd name="T38" fmla="*/ 0 w 72"/>
                  <a:gd name="T39" fmla="*/ 51 h 89"/>
                  <a:gd name="T40" fmla="*/ 0 w 72"/>
                  <a:gd name="T41" fmla="*/ 61 h 89"/>
                  <a:gd name="T42" fmla="*/ 8 w 72"/>
                  <a:gd name="T43" fmla="*/ 64 h 89"/>
                  <a:gd name="T44" fmla="*/ 10 w 72"/>
                  <a:gd name="T45" fmla="*/ 68 h 89"/>
                  <a:gd name="T46" fmla="*/ 8 w 72"/>
                  <a:gd name="T47" fmla="*/ 77 h 89"/>
                  <a:gd name="T48" fmla="*/ 8 w 72"/>
                  <a:gd name="T49" fmla="*/ 87 h 89"/>
                  <a:gd name="T50" fmla="*/ 16 w 72"/>
                  <a:gd name="T51" fmla="*/ 89 h 89"/>
                  <a:gd name="T52" fmla="*/ 18 w 72"/>
                  <a:gd name="T53" fmla="*/ 84 h 89"/>
                  <a:gd name="T54" fmla="*/ 18 w 72"/>
                  <a:gd name="T55" fmla="*/ 74 h 89"/>
                  <a:gd name="T56" fmla="*/ 18 w 72"/>
                  <a:gd name="T57" fmla="*/ 69 h 89"/>
                  <a:gd name="T58" fmla="*/ 16 w 72"/>
                  <a:gd name="T59" fmla="*/ 58 h 89"/>
                  <a:gd name="T60" fmla="*/ 18 w 72"/>
                  <a:gd name="T61" fmla="*/ 53 h 89"/>
                  <a:gd name="T62" fmla="*/ 23 w 72"/>
                  <a:gd name="T63" fmla="*/ 53 h 89"/>
                  <a:gd name="T64" fmla="*/ 24 w 72"/>
                  <a:gd name="T65" fmla="*/ 64 h 89"/>
                  <a:gd name="T66" fmla="*/ 28 w 72"/>
                  <a:gd name="T67" fmla="*/ 71 h 89"/>
                  <a:gd name="T68" fmla="*/ 32 w 72"/>
                  <a:gd name="T69" fmla="*/ 79 h 89"/>
                  <a:gd name="T70" fmla="*/ 34 w 72"/>
                  <a:gd name="T71" fmla="*/ 74 h 89"/>
                  <a:gd name="T72" fmla="*/ 39 w 72"/>
                  <a:gd name="T73" fmla="*/ 76 h 89"/>
                  <a:gd name="T74" fmla="*/ 46 w 72"/>
                  <a:gd name="T75" fmla="*/ 73 h 89"/>
                  <a:gd name="T76" fmla="*/ 41 w 72"/>
                  <a:gd name="T77" fmla="*/ 69 h 89"/>
                  <a:gd name="T78" fmla="*/ 39 w 72"/>
                  <a:gd name="T79" fmla="*/ 64 h 89"/>
                  <a:gd name="T80" fmla="*/ 39 w 72"/>
                  <a:gd name="T81" fmla="*/ 61 h 89"/>
                  <a:gd name="T82" fmla="*/ 36 w 72"/>
                  <a:gd name="T83" fmla="*/ 51 h 89"/>
                  <a:gd name="T84" fmla="*/ 32 w 72"/>
                  <a:gd name="T85" fmla="*/ 48 h 89"/>
                  <a:gd name="T86" fmla="*/ 32 w 72"/>
                  <a:gd name="T87" fmla="*/ 46 h 89"/>
                  <a:gd name="T88" fmla="*/ 36 w 72"/>
                  <a:gd name="T89" fmla="*/ 41 h 89"/>
                  <a:gd name="T90" fmla="*/ 41 w 72"/>
                  <a:gd name="T91" fmla="*/ 37 h 89"/>
                  <a:gd name="T92" fmla="*/ 49 w 72"/>
                  <a:gd name="T93" fmla="*/ 35 h 89"/>
                  <a:gd name="T94" fmla="*/ 51 w 72"/>
                  <a:gd name="T95" fmla="*/ 32 h 89"/>
                  <a:gd name="T96" fmla="*/ 44 w 72"/>
                  <a:gd name="T97" fmla="*/ 32 h 89"/>
                  <a:gd name="T98" fmla="*/ 37 w 72"/>
                  <a:gd name="T99" fmla="*/ 35 h 89"/>
                  <a:gd name="T100" fmla="*/ 31 w 72"/>
                  <a:gd name="T101" fmla="*/ 33 h 89"/>
                  <a:gd name="T102" fmla="*/ 28 w 72"/>
                  <a:gd name="T103" fmla="*/ 35 h 89"/>
                  <a:gd name="T104" fmla="*/ 23 w 72"/>
                  <a:gd name="T105" fmla="*/ 40 h 89"/>
                  <a:gd name="T106" fmla="*/ 21 w 72"/>
                  <a:gd name="T107" fmla="*/ 38 h 89"/>
                  <a:gd name="T108" fmla="*/ 19 w 72"/>
                  <a:gd name="T109" fmla="*/ 35 h 89"/>
                  <a:gd name="T110" fmla="*/ 16 w 72"/>
                  <a:gd name="T111" fmla="*/ 33 h 89"/>
                  <a:gd name="T112" fmla="*/ 13 w 72"/>
                  <a:gd name="T113" fmla="*/ 28 h 89"/>
                  <a:gd name="T114" fmla="*/ 13 w 72"/>
                  <a:gd name="T115" fmla="*/ 20 h 89"/>
                  <a:gd name="T116" fmla="*/ 18 w 72"/>
                  <a:gd name="T117" fmla="*/ 1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" h="89">
                    <a:moveTo>
                      <a:pt x="18" y="17"/>
                    </a:moveTo>
                    <a:lnTo>
                      <a:pt x="23" y="17"/>
                    </a:lnTo>
                    <a:lnTo>
                      <a:pt x="31" y="17"/>
                    </a:lnTo>
                    <a:lnTo>
                      <a:pt x="41" y="18"/>
                    </a:lnTo>
                    <a:lnTo>
                      <a:pt x="59" y="20"/>
                    </a:lnTo>
                    <a:lnTo>
                      <a:pt x="64" y="17"/>
                    </a:lnTo>
                    <a:lnTo>
                      <a:pt x="72" y="7"/>
                    </a:lnTo>
                    <a:lnTo>
                      <a:pt x="72" y="0"/>
                    </a:lnTo>
                    <a:lnTo>
                      <a:pt x="65" y="7"/>
                    </a:lnTo>
                    <a:lnTo>
                      <a:pt x="60" y="1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3" y="7"/>
                    </a:lnTo>
                    <a:lnTo>
                      <a:pt x="14" y="12"/>
                    </a:lnTo>
                    <a:lnTo>
                      <a:pt x="10" y="20"/>
                    </a:lnTo>
                    <a:lnTo>
                      <a:pt x="10" y="28"/>
                    </a:lnTo>
                    <a:lnTo>
                      <a:pt x="6" y="33"/>
                    </a:lnTo>
                    <a:lnTo>
                      <a:pt x="3" y="45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8" y="64"/>
                    </a:lnTo>
                    <a:lnTo>
                      <a:pt x="10" y="68"/>
                    </a:lnTo>
                    <a:lnTo>
                      <a:pt x="8" y="77"/>
                    </a:lnTo>
                    <a:lnTo>
                      <a:pt x="8" y="87"/>
                    </a:lnTo>
                    <a:lnTo>
                      <a:pt x="16" y="89"/>
                    </a:lnTo>
                    <a:lnTo>
                      <a:pt x="18" y="84"/>
                    </a:lnTo>
                    <a:lnTo>
                      <a:pt x="18" y="74"/>
                    </a:lnTo>
                    <a:lnTo>
                      <a:pt x="18" y="69"/>
                    </a:lnTo>
                    <a:lnTo>
                      <a:pt x="16" y="58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24" y="64"/>
                    </a:lnTo>
                    <a:lnTo>
                      <a:pt x="28" y="71"/>
                    </a:lnTo>
                    <a:lnTo>
                      <a:pt x="32" y="79"/>
                    </a:lnTo>
                    <a:lnTo>
                      <a:pt x="34" y="74"/>
                    </a:lnTo>
                    <a:lnTo>
                      <a:pt x="39" y="76"/>
                    </a:lnTo>
                    <a:lnTo>
                      <a:pt x="46" y="73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9" y="61"/>
                    </a:lnTo>
                    <a:lnTo>
                      <a:pt x="36" y="51"/>
                    </a:lnTo>
                    <a:lnTo>
                      <a:pt x="32" y="48"/>
                    </a:lnTo>
                    <a:lnTo>
                      <a:pt x="32" y="46"/>
                    </a:lnTo>
                    <a:lnTo>
                      <a:pt x="36" y="41"/>
                    </a:lnTo>
                    <a:lnTo>
                      <a:pt x="41" y="37"/>
                    </a:lnTo>
                    <a:lnTo>
                      <a:pt x="49" y="35"/>
                    </a:lnTo>
                    <a:lnTo>
                      <a:pt x="51" y="32"/>
                    </a:lnTo>
                    <a:lnTo>
                      <a:pt x="44" y="32"/>
                    </a:lnTo>
                    <a:lnTo>
                      <a:pt x="37" y="35"/>
                    </a:lnTo>
                    <a:lnTo>
                      <a:pt x="31" y="33"/>
                    </a:lnTo>
                    <a:lnTo>
                      <a:pt x="28" y="35"/>
                    </a:lnTo>
                    <a:lnTo>
                      <a:pt x="23" y="40"/>
                    </a:lnTo>
                    <a:lnTo>
                      <a:pt x="21" y="38"/>
                    </a:lnTo>
                    <a:lnTo>
                      <a:pt x="19" y="35"/>
                    </a:lnTo>
                    <a:lnTo>
                      <a:pt x="16" y="33"/>
                    </a:lnTo>
                    <a:lnTo>
                      <a:pt x="13" y="28"/>
                    </a:lnTo>
                    <a:lnTo>
                      <a:pt x="13" y="20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auto">
              <a:xfrm>
                <a:off x="5768975" y="3578225"/>
                <a:ext cx="53975" cy="17463"/>
              </a:xfrm>
              <a:custGeom>
                <a:avLst/>
                <a:gdLst>
                  <a:gd name="T0" fmla="*/ 5 w 34"/>
                  <a:gd name="T1" fmla="*/ 9 h 11"/>
                  <a:gd name="T2" fmla="*/ 8 w 34"/>
                  <a:gd name="T3" fmla="*/ 8 h 11"/>
                  <a:gd name="T4" fmla="*/ 16 w 34"/>
                  <a:gd name="T5" fmla="*/ 8 h 11"/>
                  <a:gd name="T6" fmla="*/ 25 w 34"/>
                  <a:gd name="T7" fmla="*/ 8 h 11"/>
                  <a:gd name="T8" fmla="*/ 33 w 34"/>
                  <a:gd name="T9" fmla="*/ 11 h 11"/>
                  <a:gd name="T10" fmla="*/ 34 w 34"/>
                  <a:gd name="T11" fmla="*/ 8 h 11"/>
                  <a:gd name="T12" fmla="*/ 26 w 34"/>
                  <a:gd name="T13" fmla="*/ 1 h 11"/>
                  <a:gd name="T14" fmla="*/ 15 w 34"/>
                  <a:gd name="T15" fmla="*/ 0 h 11"/>
                  <a:gd name="T16" fmla="*/ 3 w 34"/>
                  <a:gd name="T17" fmla="*/ 1 h 11"/>
                  <a:gd name="T18" fmla="*/ 0 w 34"/>
                  <a:gd name="T19" fmla="*/ 4 h 11"/>
                  <a:gd name="T20" fmla="*/ 2 w 34"/>
                  <a:gd name="T21" fmla="*/ 9 h 11"/>
                  <a:gd name="T22" fmla="*/ 5 w 34"/>
                  <a:gd name="T2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1">
                    <a:moveTo>
                      <a:pt x="5" y="9"/>
                    </a:moveTo>
                    <a:lnTo>
                      <a:pt x="8" y="8"/>
                    </a:lnTo>
                    <a:lnTo>
                      <a:pt x="16" y="8"/>
                    </a:lnTo>
                    <a:lnTo>
                      <a:pt x="25" y="8"/>
                    </a:lnTo>
                    <a:lnTo>
                      <a:pt x="33" y="11"/>
                    </a:lnTo>
                    <a:lnTo>
                      <a:pt x="34" y="8"/>
                    </a:lnTo>
                    <a:lnTo>
                      <a:pt x="26" y="1"/>
                    </a:lnTo>
                    <a:lnTo>
                      <a:pt x="1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auto">
              <a:xfrm>
                <a:off x="5740400" y="3584575"/>
                <a:ext cx="17463" cy="11113"/>
              </a:xfrm>
              <a:custGeom>
                <a:avLst/>
                <a:gdLst>
                  <a:gd name="T0" fmla="*/ 8 w 11"/>
                  <a:gd name="T1" fmla="*/ 0 h 7"/>
                  <a:gd name="T2" fmla="*/ 2 w 11"/>
                  <a:gd name="T3" fmla="*/ 0 h 7"/>
                  <a:gd name="T4" fmla="*/ 0 w 11"/>
                  <a:gd name="T5" fmla="*/ 5 h 7"/>
                  <a:gd name="T6" fmla="*/ 2 w 11"/>
                  <a:gd name="T7" fmla="*/ 7 h 7"/>
                  <a:gd name="T8" fmla="*/ 10 w 11"/>
                  <a:gd name="T9" fmla="*/ 7 h 7"/>
                  <a:gd name="T10" fmla="*/ 11 w 11"/>
                  <a:gd name="T11" fmla="*/ 4 h 7"/>
                  <a:gd name="T12" fmla="*/ 8 w 11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8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10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7"/>
              <p:cNvSpPr>
                <a:spLocks/>
              </p:cNvSpPr>
              <p:nvPr/>
            </p:nvSpPr>
            <p:spPr bwMode="auto">
              <a:xfrm>
                <a:off x="5761038" y="3489325"/>
                <a:ext cx="25400" cy="60325"/>
              </a:xfrm>
              <a:custGeom>
                <a:avLst/>
                <a:gdLst>
                  <a:gd name="T0" fmla="*/ 2 w 16"/>
                  <a:gd name="T1" fmla="*/ 23 h 38"/>
                  <a:gd name="T2" fmla="*/ 5 w 16"/>
                  <a:gd name="T3" fmla="*/ 34 h 38"/>
                  <a:gd name="T4" fmla="*/ 7 w 16"/>
                  <a:gd name="T5" fmla="*/ 36 h 38"/>
                  <a:gd name="T6" fmla="*/ 10 w 16"/>
                  <a:gd name="T7" fmla="*/ 38 h 38"/>
                  <a:gd name="T8" fmla="*/ 12 w 16"/>
                  <a:gd name="T9" fmla="*/ 38 h 38"/>
                  <a:gd name="T10" fmla="*/ 13 w 16"/>
                  <a:gd name="T11" fmla="*/ 36 h 38"/>
                  <a:gd name="T12" fmla="*/ 13 w 16"/>
                  <a:gd name="T13" fmla="*/ 34 h 38"/>
                  <a:gd name="T14" fmla="*/ 12 w 16"/>
                  <a:gd name="T15" fmla="*/ 33 h 38"/>
                  <a:gd name="T16" fmla="*/ 8 w 16"/>
                  <a:gd name="T17" fmla="*/ 28 h 38"/>
                  <a:gd name="T18" fmla="*/ 7 w 16"/>
                  <a:gd name="T19" fmla="*/ 23 h 38"/>
                  <a:gd name="T20" fmla="*/ 7 w 16"/>
                  <a:gd name="T21" fmla="*/ 19 h 38"/>
                  <a:gd name="T22" fmla="*/ 15 w 16"/>
                  <a:gd name="T23" fmla="*/ 19 h 38"/>
                  <a:gd name="T24" fmla="*/ 13 w 16"/>
                  <a:gd name="T25" fmla="*/ 16 h 38"/>
                  <a:gd name="T26" fmla="*/ 10 w 16"/>
                  <a:gd name="T27" fmla="*/ 15 h 38"/>
                  <a:gd name="T28" fmla="*/ 12 w 16"/>
                  <a:gd name="T29" fmla="*/ 11 h 38"/>
                  <a:gd name="T30" fmla="*/ 16 w 16"/>
                  <a:gd name="T31" fmla="*/ 10 h 38"/>
                  <a:gd name="T32" fmla="*/ 15 w 16"/>
                  <a:gd name="T33" fmla="*/ 3 h 38"/>
                  <a:gd name="T34" fmla="*/ 10 w 16"/>
                  <a:gd name="T35" fmla="*/ 5 h 38"/>
                  <a:gd name="T36" fmla="*/ 7 w 16"/>
                  <a:gd name="T37" fmla="*/ 10 h 38"/>
                  <a:gd name="T38" fmla="*/ 7 w 16"/>
                  <a:gd name="T39" fmla="*/ 8 h 38"/>
                  <a:gd name="T40" fmla="*/ 5 w 16"/>
                  <a:gd name="T41" fmla="*/ 1 h 38"/>
                  <a:gd name="T42" fmla="*/ 0 w 16"/>
                  <a:gd name="T43" fmla="*/ 0 h 38"/>
                  <a:gd name="T44" fmla="*/ 2 w 16"/>
                  <a:gd name="T45" fmla="*/ 8 h 38"/>
                  <a:gd name="T46" fmla="*/ 0 w 16"/>
                  <a:gd name="T47" fmla="*/ 16 h 38"/>
                  <a:gd name="T48" fmla="*/ 2 w 16"/>
                  <a:gd name="T4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38">
                    <a:moveTo>
                      <a:pt x="2" y="23"/>
                    </a:moveTo>
                    <a:lnTo>
                      <a:pt x="5" y="34"/>
                    </a:lnTo>
                    <a:lnTo>
                      <a:pt x="7" y="36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2" y="33"/>
                    </a:lnTo>
                    <a:lnTo>
                      <a:pt x="8" y="28"/>
                    </a:lnTo>
                    <a:lnTo>
                      <a:pt x="7" y="23"/>
                    </a:lnTo>
                    <a:lnTo>
                      <a:pt x="7" y="19"/>
                    </a:lnTo>
                    <a:lnTo>
                      <a:pt x="15" y="19"/>
                    </a:lnTo>
                    <a:lnTo>
                      <a:pt x="13" y="16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5" y="3"/>
                    </a:lnTo>
                    <a:lnTo>
                      <a:pt x="10" y="5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8"/>
              <p:cNvSpPr>
                <a:spLocks/>
              </p:cNvSpPr>
              <p:nvPr/>
            </p:nvSpPr>
            <p:spPr bwMode="auto">
              <a:xfrm>
                <a:off x="5821363" y="3535363"/>
                <a:ext cx="361950" cy="193675"/>
              </a:xfrm>
              <a:custGeom>
                <a:avLst/>
                <a:gdLst>
                  <a:gd name="T0" fmla="*/ 152 w 228"/>
                  <a:gd name="T1" fmla="*/ 40 h 122"/>
                  <a:gd name="T2" fmla="*/ 126 w 228"/>
                  <a:gd name="T3" fmla="*/ 28 h 122"/>
                  <a:gd name="T4" fmla="*/ 116 w 228"/>
                  <a:gd name="T5" fmla="*/ 25 h 122"/>
                  <a:gd name="T6" fmla="*/ 103 w 228"/>
                  <a:gd name="T7" fmla="*/ 20 h 122"/>
                  <a:gd name="T8" fmla="*/ 78 w 228"/>
                  <a:gd name="T9" fmla="*/ 12 h 122"/>
                  <a:gd name="T10" fmla="*/ 67 w 228"/>
                  <a:gd name="T11" fmla="*/ 20 h 122"/>
                  <a:gd name="T12" fmla="*/ 57 w 228"/>
                  <a:gd name="T13" fmla="*/ 31 h 122"/>
                  <a:gd name="T14" fmla="*/ 44 w 228"/>
                  <a:gd name="T15" fmla="*/ 31 h 122"/>
                  <a:gd name="T16" fmla="*/ 39 w 228"/>
                  <a:gd name="T17" fmla="*/ 22 h 122"/>
                  <a:gd name="T18" fmla="*/ 41 w 228"/>
                  <a:gd name="T19" fmla="*/ 7 h 122"/>
                  <a:gd name="T20" fmla="*/ 21 w 228"/>
                  <a:gd name="T21" fmla="*/ 0 h 122"/>
                  <a:gd name="T22" fmla="*/ 1 w 228"/>
                  <a:gd name="T23" fmla="*/ 5 h 122"/>
                  <a:gd name="T24" fmla="*/ 5 w 228"/>
                  <a:gd name="T25" fmla="*/ 12 h 122"/>
                  <a:gd name="T26" fmla="*/ 15 w 228"/>
                  <a:gd name="T27" fmla="*/ 20 h 122"/>
                  <a:gd name="T28" fmla="*/ 33 w 228"/>
                  <a:gd name="T29" fmla="*/ 18 h 122"/>
                  <a:gd name="T30" fmla="*/ 29 w 228"/>
                  <a:gd name="T31" fmla="*/ 25 h 122"/>
                  <a:gd name="T32" fmla="*/ 15 w 228"/>
                  <a:gd name="T33" fmla="*/ 28 h 122"/>
                  <a:gd name="T34" fmla="*/ 23 w 228"/>
                  <a:gd name="T35" fmla="*/ 35 h 122"/>
                  <a:gd name="T36" fmla="*/ 29 w 228"/>
                  <a:gd name="T37" fmla="*/ 43 h 122"/>
                  <a:gd name="T38" fmla="*/ 29 w 228"/>
                  <a:gd name="T39" fmla="*/ 31 h 122"/>
                  <a:gd name="T40" fmla="*/ 39 w 228"/>
                  <a:gd name="T41" fmla="*/ 40 h 122"/>
                  <a:gd name="T42" fmla="*/ 47 w 228"/>
                  <a:gd name="T43" fmla="*/ 46 h 122"/>
                  <a:gd name="T44" fmla="*/ 80 w 228"/>
                  <a:gd name="T45" fmla="*/ 59 h 122"/>
                  <a:gd name="T46" fmla="*/ 92 w 228"/>
                  <a:gd name="T47" fmla="*/ 72 h 122"/>
                  <a:gd name="T48" fmla="*/ 83 w 228"/>
                  <a:gd name="T49" fmla="*/ 84 h 122"/>
                  <a:gd name="T50" fmla="*/ 78 w 228"/>
                  <a:gd name="T51" fmla="*/ 89 h 122"/>
                  <a:gd name="T52" fmla="*/ 90 w 228"/>
                  <a:gd name="T53" fmla="*/ 92 h 122"/>
                  <a:gd name="T54" fmla="*/ 100 w 228"/>
                  <a:gd name="T55" fmla="*/ 89 h 122"/>
                  <a:gd name="T56" fmla="*/ 116 w 228"/>
                  <a:gd name="T57" fmla="*/ 100 h 122"/>
                  <a:gd name="T58" fmla="*/ 116 w 228"/>
                  <a:gd name="T59" fmla="*/ 102 h 122"/>
                  <a:gd name="T60" fmla="*/ 116 w 228"/>
                  <a:gd name="T61" fmla="*/ 102 h 122"/>
                  <a:gd name="T62" fmla="*/ 129 w 228"/>
                  <a:gd name="T63" fmla="*/ 102 h 122"/>
                  <a:gd name="T64" fmla="*/ 144 w 228"/>
                  <a:gd name="T65" fmla="*/ 100 h 122"/>
                  <a:gd name="T66" fmla="*/ 136 w 228"/>
                  <a:gd name="T67" fmla="*/ 90 h 122"/>
                  <a:gd name="T68" fmla="*/ 149 w 228"/>
                  <a:gd name="T69" fmla="*/ 86 h 122"/>
                  <a:gd name="T70" fmla="*/ 160 w 228"/>
                  <a:gd name="T71" fmla="*/ 82 h 122"/>
                  <a:gd name="T72" fmla="*/ 177 w 228"/>
                  <a:gd name="T73" fmla="*/ 94 h 122"/>
                  <a:gd name="T74" fmla="*/ 192 w 228"/>
                  <a:gd name="T75" fmla="*/ 113 h 122"/>
                  <a:gd name="T76" fmla="*/ 215 w 228"/>
                  <a:gd name="T77" fmla="*/ 117 h 122"/>
                  <a:gd name="T78" fmla="*/ 228 w 228"/>
                  <a:gd name="T79" fmla="*/ 117 h 122"/>
                  <a:gd name="T80" fmla="*/ 210 w 228"/>
                  <a:gd name="T81" fmla="*/ 104 h 122"/>
                  <a:gd name="T82" fmla="*/ 196 w 228"/>
                  <a:gd name="T83" fmla="*/ 89 h 122"/>
                  <a:gd name="T84" fmla="*/ 185 w 228"/>
                  <a:gd name="T85" fmla="*/ 74 h 122"/>
                  <a:gd name="T86" fmla="*/ 196 w 228"/>
                  <a:gd name="T87" fmla="*/ 72 h 122"/>
                  <a:gd name="T88" fmla="*/ 195 w 228"/>
                  <a:gd name="T89" fmla="*/ 69 h 122"/>
                  <a:gd name="T90" fmla="*/ 177 w 228"/>
                  <a:gd name="T91" fmla="*/ 58 h 122"/>
                  <a:gd name="T92" fmla="*/ 164 w 228"/>
                  <a:gd name="T93" fmla="*/ 4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22">
                    <a:moveTo>
                      <a:pt x="164" y="46"/>
                    </a:moveTo>
                    <a:lnTo>
                      <a:pt x="152" y="40"/>
                    </a:lnTo>
                    <a:lnTo>
                      <a:pt x="139" y="33"/>
                    </a:lnTo>
                    <a:lnTo>
                      <a:pt x="126" y="28"/>
                    </a:lnTo>
                    <a:lnTo>
                      <a:pt x="116" y="27"/>
                    </a:lnTo>
                    <a:lnTo>
                      <a:pt x="116" y="25"/>
                    </a:lnTo>
                    <a:lnTo>
                      <a:pt x="115" y="23"/>
                    </a:lnTo>
                    <a:lnTo>
                      <a:pt x="103" y="20"/>
                    </a:lnTo>
                    <a:lnTo>
                      <a:pt x="92" y="17"/>
                    </a:lnTo>
                    <a:lnTo>
                      <a:pt x="78" y="12"/>
                    </a:lnTo>
                    <a:lnTo>
                      <a:pt x="75" y="17"/>
                    </a:lnTo>
                    <a:lnTo>
                      <a:pt x="67" y="20"/>
                    </a:lnTo>
                    <a:lnTo>
                      <a:pt x="62" y="23"/>
                    </a:lnTo>
                    <a:lnTo>
                      <a:pt x="57" y="31"/>
                    </a:lnTo>
                    <a:lnTo>
                      <a:pt x="51" y="33"/>
                    </a:lnTo>
                    <a:lnTo>
                      <a:pt x="44" y="31"/>
                    </a:lnTo>
                    <a:lnTo>
                      <a:pt x="42" y="25"/>
                    </a:lnTo>
                    <a:lnTo>
                      <a:pt x="39" y="22"/>
                    </a:lnTo>
                    <a:lnTo>
                      <a:pt x="39" y="17"/>
                    </a:lnTo>
                    <a:lnTo>
                      <a:pt x="41" y="7"/>
                    </a:lnTo>
                    <a:lnTo>
                      <a:pt x="34" y="2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5" y="12"/>
                    </a:lnTo>
                    <a:lnTo>
                      <a:pt x="11" y="12"/>
                    </a:lnTo>
                    <a:lnTo>
                      <a:pt x="15" y="20"/>
                    </a:lnTo>
                    <a:lnTo>
                      <a:pt x="21" y="18"/>
                    </a:lnTo>
                    <a:lnTo>
                      <a:pt x="33" y="18"/>
                    </a:lnTo>
                    <a:lnTo>
                      <a:pt x="36" y="23"/>
                    </a:lnTo>
                    <a:lnTo>
                      <a:pt x="29" y="25"/>
                    </a:lnTo>
                    <a:lnTo>
                      <a:pt x="21" y="23"/>
                    </a:lnTo>
                    <a:lnTo>
                      <a:pt x="15" y="28"/>
                    </a:lnTo>
                    <a:lnTo>
                      <a:pt x="21" y="30"/>
                    </a:lnTo>
                    <a:lnTo>
                      <a:pt x="23" y="35"/>
                    </a:lnTo>
                    <a:lnTo>
                      <a:pt x="23" y="41"/>
                    </a:lnTo>
                    <a:lnTo>
                      <a:pt x="29" y="43"/>
                    </a:lnTo>
                    <a:lnTo>
                      <a:pt x="29" y="36"/>
                    </a:lnTo>
                    <a:lnTo>
                      <a:pt x="29" y="31"/>
                    </a:lnTo>
                    <a:lnTo>
                      <a:pt x="34" y="30"/>
                    </a:lnTo>
                    <a:lnTo>
                      <a:pt x="39" y="40"/>
                    </a:lnTo>
                    <a:lnTo>
                      <a:pt x="42" y="41"/>
                    </a:lnTo>
                    <a:lnTo>
                      <a:pt x="47" y="46"/>
                    </a:lnTo>
                    <a:lnTo>
                      <a:pt x="65" y="51"/>
                    </a:lnTo>
                    <a:lnTo>
                      <a:pt x="80" y="59"/>
                    </a:lnTo>
                    <a:lnTo>
                      <a:pt x="88" y="68"/>
                    </a:lnTo>
                    <a:lnTo>
                      <a:pt x="92" y="72"/>
                    </a:lnTo>
                    <a:lnTo>
                      <a:pt x="90" y="82"/>
                    </a:lnTo>
                    <a:lnTo>
                      <a:pt x="83" y="84"/>
                    </a:lnTo>
                    <a:lnTo>
                      <a:pt x="78" y="86"/>
                    </a:lnTo>
                    <a:lnTo>
                      <a:pt x="78" y="89"/>
                    </a:lnTo>
                    <a:lnTo>
                      <a:pt x="78" y="94"/>
                    </a:lnTo>
                    <a:lnTo>
                      <a:pt x="90" y="92"/>
                    </a:lnTo>
                    <a:lnTo>
                      <a:pt x="93" y="89"/>
                    </a:lnTo>
                    <a:lnTo>
                      <a:pt x="100" y="89"/>
                    </a:lnTo>
                    <a:lnTo>
                      <a:pt x="106" y="92"/>
                    </a:lnTo>
                    <a:lnTo>
                      <a:pt x="116" y="100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21" y="102"/>
                    </a:lnTo>
                    <a:lnTo>
                      <a:pt x="129" y="102"/>
                    </a:lnTo>
                    <a:lnTo>
                      <a:pt x="139" y="104"/>
                    </a:lnTo>
                    <a:lnTo>
                      <a:pt x="144" y="100"/>
                    </a:lnTo>
                    <a:lnTo>
                      <a:pt x="137" y="97"/>
                    </a:lnTo>
                    <a:lnTo>
                      <a:pt x="136" y="90"/>
                    </a:lnTo>
                    <a:lnTo>
                      <a:pt x="147" y="89"/>
                    </a:lnTo>
                    <a:lnTo>
                      <a:pt x="149" y="86"/>
                    </a:lnTo>
                    <a:lnTo>
                      <a:pt x="149" y="77"/>
                    </a:lnTo>
                    <a:lnTo>
                      <a:pt x="160" y="82"/>
                    </a:lnTo>
                    <a:lnTo>
                      <a:pt x="169" y="87"/>
                    </a:lnTo>
                    <a:lnTo>
                      <a:pt x="177" y="94"/>
                    </a:lnTo>
                    <a:lnTo>
                      <a:pt x="185" y="104"/>
                    </a:lnTo>
                    <a:lnTo>
                      <a:pt x="192" y="113"/>
                    </a:lnTo>
                    <a:lnTo>
                      <a:pt x="206" y="115"/>
                    </a:lnTo>
                    <a:lnTo>
                      <a:pt x="215" y="117"/>
                    </a:lnTo>
                    <a:lnTo>
                      <a:pt x="226" y="122"/>
                    </a:lnTo>
                    <a:lnTo>
                      <a:pt x="228" y="117"/>
                    </a:lnTo>
                    <a:lnTo>
                      <a:pt x="216" y="110"/>
                    </a:lnTo>
                    <a:lnTo>
                      <a:pt x="210" y="104"/>
                    </a:lnTo>
                    <a:lnTo>
                      <a:pt x="206" y="102"/>
                    </a:lnTo>
                    <a:lnTo>
                      <a:pt x="196" y="89"/>
                    </a:lnTo>
                    <a:lnTo>
                      <a:pt x="188" y="79"/>
                    </a:lnTo>
                    <a:lnTo>
                      <a:pt x="185" y="74"/>
                    </a:lnTo>
                    <a:lnTo>
                      <a:pt x="195" y="74"/>
                    </a:lnTo>
                    <a:lnTo>
                      <a:pt x="196" y="72"/>
                    </a:lnTo>
                    <a:lnTo>
                      <a:pt x="195" y="72"/>
                    </a:lnTo>
                    <a:lnTo>
                      <a:pt x="195" y="69"/>
                    </a:lnTo>
                    <a:lnTo>
                      <a:pt x="188" y="64"/>
                    </a:lnTo>
                    <a:lnTo>
                      <a:pt x="177" y="58"/>
                    </a:lnTo>
                    <a:lnTo>
                      <a:pt x="170" y="54"/>
                    </a:lnTo>
                    <a:lnTo>
                      <a:pt x="164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9"/>
              <p:cNvSpPr>
                <a:spLocks/>
              </p:cNvSpPr>
              <p:nvPr/>
            </p:nvSpPr>
            <p:spPr bwMode="auto">
              <a:xfrm>
                <a:off x="6148388" y="3606800"/>
                <a:ext cx="68263" cy="41275"/>
              </a:xfrm>
              <a:custGeom>
                <a:avLst/>
                <a:gdLst>
                  <a:gd name="T0" fmla="*/ 15 w 43"/>
                  <a:gd name="T1" fmla="*/ 26 h 26"/>
                  <a:gd name="T2" fmla="*/ 23 w 43"/>
                  <a:gd name="T3" fmla="*/ 24 h 26"/>
                  <a:gd name="T4" fmla="*/ 28 w 43"/>
                  <a:gd name="T5" fmla="*/ 19 h 26"/>
                  <a:gd name="T6" fmla="*/ 35 w 43"/>
                  <a:gd name="T7" fmla="*/ 16 h 26"/>
                  <a:gd name="T8" fmla="*/ 40 w 43"/>
                  <a:gd name="T9" fmla="*/ 13 h 26"/>
                  <a:gd name="T10" fmla="*/ 43 w 43"/>
                  <a:gd name="T11" fmla="*/ 6 h 26"/>
                  <a:gd name="T12" fmla="*/ 41 w 43"/>
                  <a:gd name="T13" fmla="*/ 0 h 26"/>
                  <a:gd name="T14" fmla="*/ 36 w 43"/>
                  <a:gd name="T15" fmla="*/ 3 h 26"/>
                  <a:gd name="T16" fmla="*/ 30 w 43"/>
                  <a:gd name="T17" fmla="*/ 11 h 26"/>
                  <a:gd name="T18" fmla="*/ 25 w 43"/>
                  <a:gd name="T19" fmla="*/ 16 h 26"/>
                  <a:gd name="T20" fmla="*/ 10 w 43"/>
                  <a:gd name="T21" fmla="*/ 16 h 26"/>
                  <a:gd name="T22" fmla="*/ 0 w 43"/>
                  <a:gd name="T23" fmla="*/ 16 h 26"/>
                  <a:gd name="T24" fmla="*/ 0 w 43"/>
                  <a:gd name="T25" fmla="*/ 19 h 26"/>
                  <a:gd name="T26" fmla="*/ 5 w 43"/>
                  <a:gd name="T27" fmla="*/ 23 h 26"/>
                  <a:gd name="T28" fmla="*/ 15 w 43"/>
                  <a:gd name="T2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26">
                    <a:moveTo>
                      <a:pt x="15" y="26"/>
                    </a:moveTo>
                    <a:lnTo>
                      <a:pt x="23" y="24"/>
                    </a:lnTo>
                    <a:lnTo>
                      <a:pt x="28" y="19"/>
                    </a:lnTo>
                    <a:lnTo>
                      <a:pt x="35" y="16"/>
                    </a:lnTo>
                    <a:lnTo>
                      <a:pt x="40" y="13"/>
                    </a:lnTo>
                    <a:lnTo>
                      <a:pt x="43" y="6"/>
                    </a:lnTo>
                    <a:lnTo>
                      <a:pt x="41" y="0"/>
                    </a:lnTo>
                    <a:lnTo>
                      <a:pt x="36" y="3"/>
                    </a:lnTo>
                    <a:lnTo>
                      <a:pt x="30" y="11"/>
                    </a:lnTo>
                    <a:lnTo>
                      <a:pt x="25" y="16"/>
                    </a:lnTo>
                    <a:lnTo>
                      <a:pt x="10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5" y="23"/>
                    </a:lnTo>
                    <a:lnTo>
                      <a:pt x="15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50"/>
              <p:cNvSpPr>
                <a:spLocks/>
              </p:cNvSpPr>
              <p:nvPr/>
            </p:nvSpPr>
            <p:spPr bwMode="auto">
              <a:xfrm>
                <a:off x="6256338" y="3624263"/>
                <a:ext cx="25400" cy="33338"/>
              </a:xfrm>
              <a:custGeom>
                <a:avLst/>
                <a:gdLst>
                  <a:gd name="T0" fmla="*/ 6 w 16"/>
                  <a:gd name="T1" fmla="*/ 5 h 21"/>
                  <a:gd name="T2" fmla="*/ 0 w 16"/>
                  <a:gd name="T3" fmla="*/ 0 h 21"/>
                  <a:gd name="T4" fmla="*/ 1 w 16"/>
                  <a:gd name="T5" fmla="*/ 7 h 21"/>
                  <a:gd name="T6" fmla="*/ 4 w 16"/>
                  <a:gd name="T7" fmla="*/ 12 h 21"/>
                  <a:gd name="T8" fmla="*/ 8 w 16"/>
                  <a:gd name="T9" fmla="*/ 18 h 21"/>
                  <a:gd name="T10" fmla="*/ 16 w 16"/>
                  <a:gd name="T11" fmla="*/ 21 h 21"/>
                  <a:gd name="T12" fmla="*/ 14 w 16"/>
                  <a:gd name="T13" fmla="*/ 13 h 21"/>
                  <a:gd name="T14" fmla="*/ 6 w 16"/>
                  <a:gd name="T15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6" y="5"/>
                    </a:moveTo>
                    <a:lnTo>
                      <a:pt x="0" y="0"/>
                    </a:lnTo>
                    <a:lnTo>
                      <a:pt x="1" y="7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6" y="21"/>
                    </a:lnTo>
                    <a:lnTo>
                      <a:pt x="14" y="13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51"/>
              <p:cNvSpPr>
                <a:spLocks/>
              </p:cNvSpPr>
              <p:nvPr/>
            </p:nvSpPr>
            <p:spPr bwMode="auto">
              <a:xfrm>
                <a:off x="6343650" y="3700463"/>
                <a:ext cx="23813" cy="14288"/>
              </a:xfrm>
              <a:custGeom>
                <a:avLst/>
                <a:gdLst>
                  <a:gd name="T0" fmla="*/ 4 w 15"/>
                  <a:gd name="T1" fmla="*/ 0 h 9"/>
                  <a:gd name="T2" fmla="*/ 0 w 15"/>
                  <a:gd name="T3" fmla="*/ 3 h 9"/>
                  <a:gd name="T4" fmla="*/ 4 w 15"/>
                  <a:gd name="T5" fmla="*/ 8 h 9"/>
                  <a:gd name="T6" fmla="*/ 13 w 15"/>
                  <a:gd name="T7" fmla="*/ 9 h 9"/>
                  <a:gd name="T8" fmla="*/ 15 w 15"/>
                  <a:gd name="T9" fmla="*/ 9 h 9"/>
                  <a:gd name="T10" fmla="*/ 15 w 15"/>
                  <a:gd name="T11" fmla="*/ 8 h 9"/>
                  <a:gd name="T12" fmla="*/ 15 w 15"/>
                  <a:gd name="T13" fmla="*/ 6 h 9"/>
                  <a:gd name="T14" fmla="*/ 7 w 15"/>
                  <a:gd name="T15" fmla="*/ 0 h 9"/>
                  <a:gd name="T16" fmla="*/ 4 w 15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9">
                    <a:moveTo>
                      <a:pt x="4" y="0"/>
                    </a:moveTo>
                    <a:lnTo>
                      <a:pt x="0" y="3"/>
                    </a:lnTo>
                    <a:lnTo>
                      <a:pt x="4" y="8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52"/>
              <p:cNvSpPr>
                <a:spLocks/>
              </p:cNvSpPr>
              <p:nvPr/>
            </p:nvSpPr>
            <p:spPr bwMode="auto">
              <a:xfrm>
                <a:off x="6362700" y="3681413"/>
                <a:ext cx="17463" cy="23813"/>
              </a:xfrm>
              <a:custGeom>
                <a:avLst/>
                <a:gdLst>
                  <a:gd name="T0" fmla="*/ 11 w 11"/>
                  <a:gd name="T1" fmla="*/ 7 h 15"/>
                  <a:gd name="T2" fmla="*/ 6 w 11"/>
                  <a:gd name="T3" fmla="*/ 3 h 15"/>
                  <a:gd name="T4" fmla="*/ 0 w 11"/>
                  <a:gd name="T5" fmla="*/ 0 h 15"/>
                  <a:gd name="T6" fmla="*/ 1 w 11"/>
                  <a:gd name="T7" fmla="*/ 7 h 15"/>
                  <a:gd name="T8" fmla="*/ 5 w 11"/>
                  <a:gd name="T9" fmla="*/ 13 h 15"/>
                  <a:gd name="T10" fmla="*/ 11 w 11"/>
                  <a:gd name="T11" fmla="*/ 15 h 15"/>
                  <a:gd name="T12" fmla="*/ 11 w 11"/>
                  <a:gd name="T1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5">
                    <a:moveTo>
                      <a:pt x="11" y="7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3"/>
                    </a:lnTo>
                    <a:lnTo>
                      <a:pt x="11" y="15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53"/>
              <p:cNvSpPr>
                <a:spLocks/>
              </p:cNvSpPr>
              <p:nvPr/>
            </p:nvSpPr>
            <p:spPr bwMode="auto">
              <a:xfrm>
                <a:off x="6378575" y="3721100"/>
                <a:ext cx="17463" cy="12700"/>
              </a:xfrm>
              <a:custGeom>
                <a:avLst/>
                <a:gdLst>
                  <a:gd name="T0" fmla="*/ 0 w 11"/>
                  <a:gd name="T1" fmla="*/ 1 h 8"/>
                  <a:gd name="T2" fmla="*/ 5 w 11"/>
                  <a:gd name="T3" fmla="*/ 6 h 8"/>
                  <a:gd name="T4" fmla="*/ 11 w 11"/>
                  <a:gd name="T5" fmla="*/ 8 h 8"/>
                  <a:gd name="T6" fmla="*/ 11 w 11"/>
                  <a:gd name="T7" fmla="*/ 3 h 8"/>
                  <a:gd name="T8" fmla="*/ 5 w 11"/>
                  <a:gd name="T9" fmla="*/ 0 h 8"/>
                  <a:gd name="T10" fmla="*/ 0 w 11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0" y="1"/>
                    </a:moveTo>
                    <a:lnTo>
                      <a:pt x="5" y="6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54"/>
              <p:cNvSpPr>
                <a:spLocks/>
              </p:cNvSpPr>
              <p:nvPr/>
            </p:nvSpPr>
            <p:spPr bwMode="auto">
              <a:xfrm>
                <a:off x="6429375" y="3910013"/>
                <a:ext cx="50800" cy="44450"/>
              </a:xfrm>
              <a:custGeom>
                <a:avLst/>
                <a:gdLst>
                  <a:gd name="T0" fmla="*/ 32 w 32"/>
                  <a:gd name="T1" fmla="*/ 25 h 28"/>
                  <a:gd name="T2" fmla="*/ 25 w 32"/>
                  <a:gd name="T3" fmla="*/ 18 h 28"/>
                  <a:gd name="T4" fmla="*/ 17 w 32"/>
                  <a:gd name="T5" fmla="*/ 14 h 28"/>
                  <a:gd name="T6" fmla="*/ 10 w 32"/>
                  <a:gd name="T7" fmla="*/ 5 h 28"/>
                  <a:gd name="T8" fmla="*/ 0 w 32"/>
                  <a:gd name="T9" fmla="*/ 0 h 28"/>
                  <a:gd name="T10" fmla="*/ 2 w 32"/>
                  <a:gd name="T11" fmla="*/ 7 h 28"/>
                  <a:gd name="T12" fmla="*/ 7 w 32"/>
                  <a:gd name="T13" fmla="*/ 10 h 28"/>
                  <a:gd name="T14" fmla="*/ 15 w 32"/>
                  <a:gd name="T15" fmla="*/ 15 h 28"/>
                  <a:gd name="T16" fmla="*/ 22 w 32"/>
                  <a:gd name="T17" fmla="*/ 22 h 28"/>
                  <a:gd name="T18" fmla="*/ 30 w 32"/>
                  <a:gd name="T19" fmla="*/ 28 h 28"/>
                  <a:gd name="T20" fmla="*/ 32 w 32"/>
                  <a:gd name="T21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8">
                    <a:moveTo>
                      <a:pt x="32" y="25"/>
                    </a:moveTo>
                    <a:lnTo>
                      <a:pt x="25" y="18"/>
                    </a:lnTo>
                    <a:lnTo>
                      <a:pt x="17" y="14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7" y="10"/>
                    </a:lnTo>
                    <a:lnTo>
                      <a:pt x="15" y="15"/>
                    </a:lnTo>
                    <a:lnTo>
                      <a:pt x="22" y="22"/>
                    </a:lnTo>
                    <a:lnTo>
                      <a:pt x="30" y="28"/>
                    </a:lnTo>
                    <a:lnTo>
                      <a:pt x="32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55"/>
              <p:cNvSpPr>
                <a:spLocks/>
              </p:cNvSpPr>
              <p:nvPr/>
            </p:nvSpPr>
            <p:spPr bwMode="auto">
              <a:xfrm>
                <a:off x="6588125" y="4192588"/>
                <a:ext cx="100013" cy="160338"/>
              </a:xfrm>
              <a:custGeom>
                <a:avLst/>
                <a:gdLst>
                  <a:gd name="T0" fmla="*/ 59 w 63"/>
                  <a:gd name="T1" fmla="*/ 44 h 101"/>
                  <a:gd name="T2" fmla="*/ 54 w 63"/>
                  <a:gd name="T3" fmla="*/ 49 h 101"/>
                  <a:gd name="T4" fmla="*/ 46 w 63"/>
                  <a:gd name="T5" fmla="*/ 50 h 101"/>
                  <a:gd name="T6" fmla="*/ 38 w 63"/>
                  <a:gd name="T7" fmla="*/ 44 h 101"/>
                  <a:gd name="T8" fmla="*/ 33 w 63"/>
                  <a:gd name="T9" fmla="*/ 39 h 101"/>
                  <a:gd name="T10" fmla="*/ 32 w 63"/>
                  <a:gd name="T11" fmla="*/ 34 h 101"/>
                  <a:gd name="T12" fmla="*/ 27 w 63"/>
                  <a:gd name="T13" fmla="*/ 39 h 101"/>
                  <a:gd name="T14" fmla="*/ 25 w 63"/>
                  <a:gd name="T15" fmla="*/ 32 h 101"/>
                  <a:gd name="T16" fmla="*/ 20 w 63"/>
                  <a:gd name="T17" fmla="*/ 26 h 101"/>
                  <a:gd name="T18" fmla="*/ 22 w 63"/>
                  <a:gd name="T19" fmla="*/ 19 h 101"/>
                  <a:gd name="T20" fmla="*/ 15 w 63"/>
                  <a:gd name="T21" fmla="*/ 13 h 101"/>
                  <a:gd name="T22" fmla="*/ 7 w 63"/>
                  <a:gd name="T23" fmla="*/ 8 h 101"/>
                  <a:gd name="T24" fmla="*/ 0 w 63"/>
                  <a:gd name="T25" fmla="*/ 0 h 101"/>
                  <a:gd name="T26" fmla="*/ 2 w 63"/>
                  <a:gd name="T27" fmla="*/ 8 h 101"/>
                  <a:gd name="T28" fmla="*/ 5 w 63"/>
                  <a:gd name="T29" fmla="*/ 19 h 101"/>
                  <a:gd name="T30" fmla="*/ 13 w 63"/>
                  <a:gd name="T31" fmla="*/ 26 h 101"/>
                  <a:gd name="T32" fmla="*/ 22 w 63"/>
                  <a:gd name="T33" fmla="*/ 34 h 101"/>
                  <a:gd name="T34" fmla="*/ 20 w 63"/>
                  <a:gd name="T35" fmla="*/ 45 h 101"/>
                  <a:gd name="T36" fmla="*/ 20 w 63"/>
                  <a:gd name="T37" fmla="*/ 59 h 101"/>
                  <a:gd name="T38" fmla="*/ 15 w 63"/>
                  <a:gd name="T39" fmla="*/ 62 h 101"/>
                  <a:gd name="T40" fmla="*/ 10 w 63"/>
                  <a:gd name="T41" fmla="*/ 67 h 101"/>
                  <a:gd name="T42" fmla="*/ 13 w 63"/>
                  <a:gd name="T43" fmla="*/ 73 h 101"/>
                  <a:gd name="T44" fmla="*/ 22 w 63"/>
                  <a:gd name="T45" fmla="*/ 73 h 101"/>
                  <a:gd name="T46" fmla="*/ 27 w 63"/>
                  <a:gd name="T47" fmla="*/ 80 h 101"/>
                  <a:gd name="T48" fmla="*/ 27 w 63"/>
                  <a:gd name="T49" fmla="*/ 86 h 101"/>
                  <a:gd name="T50" fmla="*/ 22 w 63"/>
                  <a:gd name="T51" fmla="*/ 90 h 101"/>
                  <a:gd name="T52" fmla="*/ 23 w 63"/>
                  <a:gd name="T53" fmla="*/ 100 h 101"/>
                  <a:gd name="T54" fmla="*/ 28 w 63"/>
                  <a:gd name="T55" fmla="*/ 101 h 101"/>
                  <a:gd name="T56" fmla="*/ 36 w 63"/>
                  <a:gd name="T57" fmla="*/ 93 h 101"/>
                  <a:gd name="T58" fmla="*/ 41 w 63"/>
                  <a:gd name="T59" fmla="*/ 85 h 101"/>
                  <a:gd name="T60" fmla="*/ 46 w 63"/>
                  <a:gd name="T61" fmla="*/ 78 h 101"/>
                  <a:gd name="T62" fmla="*/ 46 w 63"/>
                  <a:gd name="T63" fmla="*/ 73 h 101"/>
                  <a:gd name="T64" fmla="*/ 46 w 63"/>
                  <a:gd name="T65" fmla="*/ 67 h 101"/>
                  <a:gd name="T66" fmla="*/ 58 w 63"/>
                  <a:gd name="T67" fmla="*/ 65 h 101"/>
                  <a:gd name="T68" fmla="*/ 58 w 63"/>
                  <a:gd name="T69" fmla="*/ 59 h 101"/>
                  <a:gd name="T70" fmla="*/ 63 w 63"/>
                  <a:gd name="T71" fmla="*/ 55 h 101"/>
                  <a:gd name="T72" fmla="*/ 63 w 63"/>
                  <a:gd name="T73" fmla="*/ 45 h 101"/>
                  <a:gd name="T74" fmla="*/ 59 w 63"/>
                  <a:gd name="T75" fmla="*/ 4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101">
                    <a:moveTo>
                      <a:pt x="59" y="44"/>
                    </a:moveTo>
                    <a:lnTo>
                      <a:pt x="54" y="49"/>
                    </a:lnTo>
                    <a:lnTo>
                      <a:pt x="46" y="50"/>
                    </a:lnTo>
                    <a:lnTo>
                      <a:pt x="38" y="44"/>
                    </a:lnTo>
                    <a:lnTo>
                      <a:pt x="33" y="39"/>
                    </a:lnTo>
                    <a:lnTo>
                      <a:pt x="32" y="34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22" y="19"/>
                    </a:lnTo>
                    <a:lnTo>
                      <a:pt x="15" y="13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5" y="19"/>
                    </a:lnTo>
                    <a:lnTo>
                      <a:pt x="13" y="26"/>
                    </a:lnTo>
                    <a:lnTo>
                      <a:pt x="22" y="34"/>
                    </a:lnTo>
                    <a:lnTo>
                      <a:pt x="20" y="45"/>
                    </a:lnTo>
                    <a:lnTo>
                      <a:pt x="20" y="59"/>
                    </a:lnTo>
                    <a:lnTo>
                      <a:pt x="15" y="62"/>
                    </a:lnTo>
                    <a:lnTo>
                      <a:pt x="10" y="67"/>
                    </a:lnTo>
                    <a:lnTo>
                      <a:pt x="13" y="73"/>
                    </a:lnTo>
                    <a:lnTo>
                      <a:pt x="22" y="73"/>
                    </a:lnTo>
                    <a:lnTo>
                      <a:pt x="27" y="80"/>
                    </a:lnTo>
                    <a:lnTo>
                      <a:pt x="27" y="86"/>
                    </a:lnTo>
                    <a:lnTo>
                      <a:pt x="22" y="90"/>
                    </a:lnTo>
                    <a:lnTo>
                      <a:pt x="23" y="100"/>
                    </a:lnTo>
                    <a:lnTo>
                      <a:pt x="28" y="101"/>
                    </a:lnTo>
                    <a:lnTo>
                      <a:pt x="36" y="93"/>
                    </a:lnTo>
                    <a:lnTo>
                      <a:pt x="41" y="85"/>
                    </a:lnTo>
                    <a:lnTo>
                      <a:pt x="46" y="78"/>
                    </a:lnTo>
                    <a:lnTo>
                      <a:pt x="46" y="73"/>
                    </a:lnTo>
                    <a:lnTo>
                      <a:pt x="46" y="67"/>
                    </a:lnTo>
                    <a:lnTo>
                      <a:pt x="58" y="65"/>
                    </a:lnTo>
                    <a:lnTo>
                      <a:pt x="58" y="59"/>
                    </a:lnTo>
                    <a:lnTo>
                      <a:pt x="63" y="55"/>
                    </a:lnTo>
                    <a:lnTo>
                      <a:pt x="63" y="45"/>
                    </a:lnTo>
                    <a:lnTo>
                      <a:pt x="59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56"/>
              <p:cNvSpPr>
                <a:spLocks/>
              </p:cNvSpPr>
              <p:nvPr/>
            </p:nvSpPr>
            <p:spPr bwMode="auto">
              <a:xfrm>
                <a:off x="6472238" y="4329113"/>
                <a:ext cx="142875" cy="136525"/>
              </a:xfrm>
              <a:custGeom>
                <a:avLst/>
                <a:gdLst>
                  <a:gd name="T0" fmla="*/ 78 w 90"/>
                  <a:gd name="T1" fmla="*/ 9 h 86"/>
                  <a:gd name="T2" fmla="*/ 73 w 90"/>
                  <a:gd name="T3" fmla="*/ 2 h 86"/>
                  <a:gd name="T4" fmla="*/ 67 w 90"/>
                  <a:gd name="T5" fmla="*/ 0 h 86"/>
                  <a:gd name="T6" fmla="*/ 65 w 90"/>
                  <a:gd name="T7" fmla="*/ 9 h 86"/>
                  <a:gd name="T8" fmla="*/ 65 w 90"/>
                  <a:gd name="T9" fmla="*/ 15 h 86"/>
                  <a:gd name="T10" fmla="*/ 57 w 90"/>
                  <a:gd name="T11" fmla="*/ 20 h 86"/>
                  <a:gd name="T12" fmla="*/ 52 w 90"/>
                  <a:gd name="T13" fmla="*/ 27 h 86"/>
                  <a:gd name="T14" fmla="*/ 44 w 90"/>
                  <a:gd name="T15" fmla="*/ 40 h 86"/>
                  <a:gd name="T16" fmla="*/ 36 w 90"/>
                  <a:gd name="T17" fmla="*/ 40 h 86"/>
                  <a:gd name="T18" fmla="*/ 27 w 90"/>
                  <a:gd name="T19" fmla="*/ 48 h 86"/>
                  <a:gd name="T20" fmla="*/ 23 w 90"/>
                  <a:gd name="T21" fmla="*/ 48 h 86"/>
                  <a:gd name="T22" fmla="*/ 11 w 90"/>
                  <a:gd name="T23" fmla="*/ 59 h 86"/>
                  <a:gd name="T24" fmla="*/ 3 w 90"/>
                  <a:gd name="T25" fmla="*/ 69 h 86"/>
                  <a:gd name="T26" fmla="*/ 0 w 90"/>
                  <a:gd name="T27" fmla="*/ 79 h 86"/>
                  <a:gd name="T28" fmla="*/ 13 w 90"/>
                  <a:gd name="T29" fmla="*/ 81 h 86"/>
                  <a:gd name="T30" fmla="*/ 16 w 90"/>
                  <a:gd name="T31" fmla="*/ 82 h 86"/>
                  <a:gd name="T32" fmla="*/ 23 w 90"/>
                  <a:gd name="T33" fmla="*/ 86 h 86"/>
                  <a:gd name="T34" fmla="*/ 36 w 90"/>
                  <a:gd name="T35" fmla="*/ 84 h 86"/>
                  <a:gd name="T36" fmla="*/ 42 w 90"/>
                  <a:gd name="T37" fmla="*/ 78 h 86"/>
                  <a:gd name="T38" fmla="*/ 52 w 90"/>
                  <a:gd name="T39" fmla="*/ 68 h 86"/>
                  <a:gd name="T40" fmla="*/ 54 w 90"/>
                  <a:gd name="T41" fmla="*/ 55 h 86"/>
                  <a:gd name="T42" fmla="*/ 59 w 90"/>
                  <a:gd name="T43" fmla="*/ 50 h 86"/>
                  <a:gd name="T44" fmla="*/ 65 w 90"/>
                  <a:gd name="T45" fmla="*/ 46 h 86"/>
                  <a:gd name="T46" fmla="*/ 73 w 90"/>
                  <a:gd name="T47" fmla="*/ 45 h 86"/>
                  <a:gd name="T48" fmla="*/ 73 w 90"/>
                  <a:gd name="T49" fmla="*/ 35 h 86"/>
                  <a:gd name="T50" fmla="*/ 80 w 90"/>
                  <a:gd name="T51" fmla="*/ 28 h 86"/>
                  <a:gd name="T52" fmla="*/ 85 w 90"/>
                  <a:gd name="T53" fmla="*/ 23 h 86"/>
                  <a:gd name="T54" fmla="*/ 90 w 90"/>
                  <a:gd name="T55" fmla="*/ 15 h 86"/>
                  <a:gd name="T56" fmla="*/ 90 w 90"/>
                  <a:gd name="T57" fmla="*/ 9 h 86"/>
                  <a:gd name="T58" fmla="*/ 85 w 90"/>
                  <a:gd name="T59" fmla="*/ 9 h 86"/>
                  <a:gd name="T60" fmla="*/ 78 w 90"/>
                  <a:gd name="T61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0" h="86">
                    <a:moveTo>
                      <a:pt x="78" y="9"/>
                    </a:moveTo>
                    <a:lnTo>
                      <a:pt x="73" y="2"/>
                    </a:lnTo>
                    <a:lnTo>
                      <a:pt x="67" y="0"/>
                    </a:lnTo>
                    <a:lnTo>
                      <a:pt x="65" y="9"/>
                    </a:lnTo>
                    <a:lnTo>
                      <a:pt x="65" y="15"/>
                    </a:lnTo>
                    <a:lnTo>
                      <a:pt x="57" y="20"/>
                    </a:lnTo>
                    <a:lnTo>
                      <a:pt x="52" y="27"/>
                    </a:lnTo>
                    <a:lnTo>
                      <a:pt x="44" y="40"/>
                    </a:lnTo>
                    <a:lnTo>
                      <a:pt x="36" y="40"/>
                    </a:lnTo>
                    <a:lnTo>
                      <a:pt x="27" y="48"/>
                    </a:lnTo>
                    <a:lnTo>
                      <a:pt x="23" y="48"/>
                    </a:lnTo>
                    <a:lnTo>
                      <a:pt x="11" y="59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13" y="81"/>
                    </a:lnTo>
                    <a:lnTo>
                      <a:pt x="16" y="82"/>
                    </a:lnTo>
                    <a:lnTo>
                      <a:pt x="23" y="86"/>
                    </a:lnTo>
                    <a:lnTo>
                      <a:pt x="36" y="84"/>
                    </a:lnTo>
                    <a:lnTo>
                      <a:pt x="42" y="78"/>
                    </a:lnTo>
                    <a:lnTo>
                      <a:pt x="52" y="68"/>
                    </a:lnTo>
                    <a:lnTo>
                      <a:pt x="54" y="55"/>
                    </a:lnTo>
                    <a:lnTo>
                      <a:pt x="59" y="50"/>
                    </a:lnTo>
                    <a:lnTo>
                      <a:pt x="65" y="46"/>
                    </a:lnTo>
                    <a:lnTo>
                      <a:pt x="73" y="45"/>
                    </a:lnTo>
                    <a:lnTo>
                      <a:pt x="73" y="35"/>
                    </a:lnTo>
                    <a:lnTo>
                      <a:pt x="80" y="28"/>
                    </a:lnTo>
                    <a:lnTo>
                      <a:pt x="85" y="23"/>
                    </a:lnTo>
                    <a:lnTo>
                      <a:pt x="90" y="15"/>
                    </a:lnTo>
                    <a:lnTo>
                      <a:pt x="90" y="9"/>
                    </a:lnTo>
                    <a:lnTo>
                      <a:pt x="85" y="9"/>
                    </a:lnTo>
                    <a:lnTo>
                      <a:pt x="7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57"/>
              <p:cNvSpPr>
                <a:spLocks/>
              </p:cNvSpPr>
              <p:nvPr/>
            </p:nvSpPr>
            <p:spPr bwMode="auto">
              <a:xfrm>
                <a:off x="6073775" y="4329113"/>
                <a:ext cx="66675" cy="68263"/>
              </a:xfrm>
              <a:custGeom>
                <a:avLst/>
                <a:gdLst>
                  <a:gd name="T0" fmla="*/ 29 w 42"/>
                  <a:gd name="T1" fmla="*/ 9 h 43"/>
                  <a:gd name="T2" fmla="*/ 19 w 42"/>
                  <a:gd name="T3" fmla="*/ 10 h 43"/>
                  <a:gd name="T4" fmla="*/ 10 w 42"/>
                  <a:gd name="T5" fmla="*/ 5 h 43"/>
                  <a:gd name="T6" fmla="*/ 1 w 42"/>
                  <a:gd name="T7" fmla="*/ 0 h 43"/>
                  <a:gd name="T8" fmla="*/ 0 w 42"/>
                  <a:gd name="T9" fmla="*/ 10 h 43"/>
                  <a:gd name="T10" fmla="*/ 6 w 42"/>
                  <a:gd name="T11" fmla="*/ 14 h 43"/>
                  <a:gd name="T12" fmla="*/ 10 w 42"/>
                  <a:gd name="T13" fmla="*/ 20 h 43"/>
                  <a:gd name="T14" fmla="*/ 8 w 42"/>
                  <a:gd name="T15" fmla="*/ 30 h 43"/>
                  <a:gd name="T16" fmla="*/ 11 w 42"/>
                  <a:gd name="T17" fmla="*/ 37 h 43"/>
                  <a:gd name="T18" fmla="*/ 18 w 42"/>
                  <a:gd name="T19" fmla="*/ 43 h 43"/>
                  <a:gd name="T20" fmla="*/ 23 w 42"/>
                  <a:gd name="T21" fmla="*/ 43 h 43"/>
                  <a:gd name="T22" fmla="*/ 29 w 42"/>
                  <a:gd name="T23" fmla="*/ 38 h 43"/>
                  <a:gd name="T24" fmla="*/ 31 w 42"/>
                  <a:gd name="T25" fmla="*/ 35 h 43"/>
                  <a:gd name="T26" fmla="*/ 34 w 42"/>
                  <a:gd name="T27" fmla="*/ 35 h 43"/>
                  <a:gd name="T28" fmla="*/ 37 w 42"/>
                  <a:gd name="T29" fmla="*/ 32 h 43"/>
                  <a:gd name="T30" fmla="*/ 39 w 42"/>
                  <a:gd name="T31" fmla="*/ 27 h 43"/>
                  <a:gd name="T32" fmla="*/ 42 w 42"/>
                  <a:gd name="T33" fmla="*/ 20 h 43"/>
                  <a:gd name="T34" fmla="*/ 42 w 42"/>
                  <a:gd name="T35" fmla="*/ 9 h 43"/>
                  <a:gd name="T36" fmla="*/ 37 w 42"/>
                  <a:gd name="T37" fmla="*/ 7 h 43"/>
                  <a:gd name="T38" fmla="*/ 29 w 42"/>
                  <a:gd name="T39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3">
                    <a:moveTo>
                      <a:pt x="29" y="9"/>
                    </a:moveTo>
                    <a:lnTo>
                      <a:pt x="19" y="10"/>
                    </a:lnTo>
                    <a:lnTo>
                      <a:pt x="10" y="5"/>
                    </a:lnTo>
                    <a:lnTo>
                      <a:pt x="1" y="0"/>
                    </a:lnTo>
                    <a:lnTo>
                      <a:pt x="0" y="10"/>
                    </a:lnTo>
                    <a:lnTo>
                      <a:pt x="6" y="14"/>
                    </a:lnTo>
                    <a:lnTo>
                      <a:pt x="10" y="20"/>
                    </a:lnTo>
                    <a:lnTo>
                      <a:pt x="8" y="30"/>
                    </a:lnTo>
                    <a:lnTo>
                      <a:pt x="11" y="37"/>
                    </a:lnTo>
                    <a:lnTo>
                      <a:pt x="18" y="43"/>
                    </a:lnTo>
                    <a:lnTo>
                      <a:pt x="23" y="43"/>
                    </a:lnTo>
                    <a:lnTo>
                      <a:pt x="29" y="38"/>
                    </a:lnTo>
                    <a:lnTo>
                      <a:pt x="31" y="35"/>
                    </a:lnTo>
                    <a:lnTo>
                      <a:pt x="34" y="35"/>
                    </a:lnTo>
                    <a:lnTo>
                      <a:pt x="37" y="32"/>
                    </a:lnTo>
                    <a:lnTo>
                      <a:pt x="39" y="27"/>
                    </a:lnTo>
                    <a:lnTo>
                      <a:pt x="42" y="20"/>
                    </a:lnTo>
                    <a:lnTo>
                      <a:pt x="42" y="9"/>
                    </a:lnTo>
                    <a:lnTo>
                      <a:pt x="37" y="7"/>
                    </a:lnTo>
                    <a:lnTo>
                      <a:pt x="2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8"/>
              <p:cNvSpPr>
                <a:spLocks/>
              </p:cNvSpPr>
              <p:nvPr/>
            </p:nvSpPr>
            <p:spPr bwMode="auto">
              <a:xfrm>
                <a:off x="5500688" y="3733800"/>
                <a:ext cx="733425" cy="557213"/>
              </a:xfrm>
              <a:custGeom>
                <a:avLst/>
                <a:gdLst>
                  <a:gd name="T0" fmla="*/ 454 w 462"/>
                  <a:gd name="T1" fmla="*/ 179 h 351"/>
                  <a:gd name="T2" fmla="*/ 431 w 462"/>
                  <a:gd name="T3" fmla="*/ 151 h 351"/>
                  <a:gd name="T4" fmla="*/ 418 w 462"/>
                  <a:gd name="T5" fmla="*/ 134 h 351"/>
                  <a:gd name="T6" fmla="*/ 403 w 462"/>
                  <a:gd name="T7" fmla="*/ 108 h 351"/>
                  <a:gd name="T8" fmla="*/ 380 w 462"/>
                  <a:gd name="T9" fmla="*/ 92 h 351"/>
                  <a:gd name="T10" fmla="*/ 369 w 462"/>
                  <a:gd name="T11" fmla="*/ 70 h 351"/>
                  <a:gd name="T12" fmla="*/ 366 w 462"/>
                  <a:gd name="T13" fmla="*/ 46 h 351"/>
                  <a:gd name="T14" fmla="*/ 348 w 462"/>
                  <a:gd name="T15" fmla="*/ 23 h 351"/>
                  <a:gd name="T16" fmla="*/ 335 w 462"/>
                  <a:gd name="T17" fmla="*/ 0 h 351"/>
                  <a:gd name="T18" fmla="*/ 325 w 462"/>
                  <a:gd name="T19" fmla="*/ 29 h 351"/>
                  <a:gd name="T20" fmla="*/ 320 w 462"/>
                  <a:gd name="T21" fmla="*/ 74 h 351"/>
                  <a:gd name="T22" fmla="*/ 292 w 462"/>
                  <a:gd name="T23" fmla="*/ 70 h 351"/>
                  <a:gd name="T24" fmla="*/ 259 w 462"/>
                  <a:gd name="T25" fmla="*/ 49 h 351"/>
                  <a:gd name="T26" fmla="*/ 261 w 462"/>
                  <a:gd name="T27" fmla="*/ 34 h 351"/>
                  <a:gd name="T28" fmla="*/ 274 w 462"/>
                  <a:gd name="T29" fmla="*/ 16 h 351"/>
                  <a:gd name="T30" fmla="*/ 256 w 462"/>
                  <a:gd name="T31" fmla="*/ 16 h 351"/>
                  <a:gd name="T32" fmla="*/ 238 w 462"/>
                  <a:gd name="T33" fmla="*/ 10 h 351"/>
                  <a:gd name="T34" fmla="*/ 218 w 462"/>
                  <a:gd name="T35" fmla="*/ 3 h 351"/>
                  <a:gd name="T36" fmla="*/ 213 w 462"/>
                  <a:gd name="T37" fmla="*/ 16 h 351"/>
                  <a:gd name="T38" fmla="*/ 198 w 462"/>
                  <a:gd name="T39" fmla="*/ 20 h 351"/>
                  <a:gd name="T40" fmla="*/ 189 w 462"/>
                  <a:gd name="T41" fmla="*/ 46 h 351"/>
                  <a:gd name="T42" fmla="*/ 171 w 462"/>
                  <a:gd name="T43" fmla="*/ 44 h 351"/>
                  <a:gd name="T44" fmla="*/ 148 w 462"/>
                  <a:gd name="T45" fmla="*/ 44 h 351"/>
                  <a:gd name="T46" fmla="*/ 131 w 462"/>
                  <a:gd name="T47" fmla="*/ 52 h 351"/>
                  <a:gd name="T48" fmla="*/ 121 w 462"/>
                  <a:gd name="T49" fmla="*/ 62 h 351"/>
                  <a:gd name="T50" fmla="*/ 115 w 462"/>
                  <a:gd name="T51" fmla="*/ 72 h 351"/>
                  <a:gd name="T52" fmla="*/ 103 w 462"/>
                  <a:gd name="T53" fmla="*/ 77 h 351"/>
                  <a:gd name="T54" fmla="*/ 79 w 462"/>
                  <a:gd name="T55" fmla="*/ 107 h 351"/>
                  <a:gd name="T56" fmla="*/ 35 w 462"/>
                  <a:gd name="T57" fmla="*/ 120 h 351"/>
                  <a:gd name="T58" fmla="*/ 15 w 462"/>
                  <a:gd name="T59" fmla="*/ 136 h 351"/>
                  <a:gd name="T60" fmla="*/ 5 w 462"/>
                  <a:gd name="T61" fmla="*/ 151 h 351"/>
                  <a:gd name="T62" fmla="*/ 15 w 462"/>
                  <a:gd name="T63" fmla="*/ 180 h 351"/>
                  <a:gd name="T64" fmla="*/ 5 w 462"/>
                  <a:gd name="T65" fmla="*/ 182 h 351"/>
                  <a:gd name="T66" fmla="*/ 7 w 462"/>
                  <a:gd name="T67" fmla="*/ 195 h 351"/>
                  <a:gd name="T68" fmla="*/ 21 w 462"/>
                  <a:gd name="T69" fmla="*/ 241 h 351"/>
                  <a:gd name="T70" fmla="*/ 30 w 462"/>
                  <a:gd name="T71" fmla="*/ 279 h 351"/>
                  <a:gd name="T72" fmla="*/ 31 w 462"/>
                  <a:gd name="T73" fmla="*/ 295 h 351"/>
                  <a:gd name="T74" fmla="*/ 66 w 462"/>
                  <a:gd name="T75" fmla="*/ 290 h 351"/>
                  <a:gd name="T76" fmla="*/ 118 w 462"/>
                  <a:gd name="T77" fmla="*/ 285 h 351"/>
                  <a:gd name="T78" fmla="*/ 133 w 462"/>
                  <a:gd name="T79" fmla="*/ 272 h 351"/>
                  <a:gd name="T80" fmla="*/ 177 w 462"/>
                  <a:gd name="T81" fmla="*/ 256 h 351"/>
                  <a:gd name="T82" fmla="*/ 236 w 462"/>
                  <a:gd name="T83" fmla="*/ 264 h 351"/>
                  <a:gd name="T84" fmla="*/ 253 w 462"/>
                  <a:gd name="T85" fmla="*/ 285 h 351"/>
                  <a:gd name="T86" fmla="*/ 264 w 462"/>
                  <a:gd name="T87" fmla="*/ 290 h 351"/>
                  <a:gd name="T88" fmla="*/ 282 w 462"/>
                  <a:gd name="T89" fmla="*/ 271 h 351"/>
                  <a:gd name="T90" fmla="*/ 279 w 462"/>
                  <a:gd name="T91" fmla="*/ 287 h 351"/>
                  <a:gd name="T92" fmla="*/ 287 w 462"/>
                  <a:gd name="T93" fmla="*/ 290 h 351"/>
                  <a:gd name="T94" fmla="*/ 290 w 462"/>
                  <a:gd name="T95" fmla="*/ 307 h 351"/>
                  <a:gd name="T96" fmla="*/ 308 w 462"/>
                  <a:gd name="T97" fmla="*/ 320 h 351"/>
                  <a:gd name="T98" fmla="*/ 317 w 462"/>
                  <a:gd name="T99" fmla="*/ 341 h 351"/>
                  <a:gd name="T100" fmla="*/ 343 w 462"/>
                  <a:gd name="T101" fmla="*/ 346 h 351"/>
                  <a:gd name="T102" fmla="*/ 366 w 462"/>
                  <a:gd name="T103" fmla="*/ 338 h 351"/>
                  <a:gd name="T104" fmla="*/ 376 w 462"/>
                  <a:gd name="T105" fmla="*/ 348 h 351"/>
                  <a:gd name="T106" fmla="*/ 385 w 462"/>
                  <a:gd name="T107" fmla="*/ 348 h 351"/>
                  <a:gd name="T108" fmla="*/ 408 w 462"/>
                  <a:gd name="T109" fmla="*/ 334 h 351"/>
                  <a:gd name="T110" fmla="*/ 420 w 462"/>
                  <a:gd name="T111" fmla="*/ 318 h 351"/>
                  <a:gd name="T112" fmla="*/ 438 w 462"/>
                  <a:gd name="T113" fmla="*/ 280 h 351"/>
                  <a:gd name="T114" fmla="*/ 456 w 462"/>
                  <a:gd name="T115" fmla="*/ 251 h 351"/>
                  <a:gd name="T116" fmla="*/ 461 w 462"/>
                  <a:gd name="T117" fmla="*/ 208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2" h="351">
                    <a:moveTo>
                      <a:pt x="459" y="198"/>
                    </a:moveTo>
                    <a:lnTo>
                      <a:pt x="458" y="187"/>
                    </a:lnTo>
                    <a:lnTo>
                      <a:pt x="454" y="179"/>
                    </a:lnTo>
                    <a:lnTo>
                      <a:pt x="451" y="167"/>
                    </a:lnTo>
                    <a:lnTo>
                      <a:pt x="441" y="157"/>
                    </a:lnTo>
                    <a:lnTo>
                      <a:pt x="431" y="151"/>
                    </a:lnTo>
                    <a:lnTo>
                      <a:pt x="430" y="138"/>
                    </a:lnTo>
                    <a:lnTo>
                      <a:pt x="420" y="138"/>
                    </a:lnTo>
                    <a:lnTo>
                      <a:pt x="418" y="134"/>
                    </a:lnTo>
                    <a:lnTo>
                      <a:pt x="418" y="126"/>
                    </a:lnTo>
                    <a:lnTo>
                      <a:pt x="410" y="120"/>
                    </a:lnTo>
                    <a:lnTo>
                      <a:pt x="403" y="108"/>
                    </a:lnTo>
                    <a:lnTo>
                      <a:pt x="394" y="102"/>
                    </a:lnTo>
                    <a:lnTo>
                      <a:pt x="384" y="98"/>
                    </a:lnTo>
                    <a:lnTo>
                      <a:pt x="380" y="92"/>
                    </a:lnTo>
                    <a:lnTo>
                      <a:pt x="380" y="82"/>
                    </a:lnTo>
                    <a:lnTo>
                      <a:pt x="377" y="75"/>
                    </a:lnTo>
                    <a:lnTo>
                      <a:pt x="369" y="70"/>
                    </a:lnTo>
                    <a:lnTo>
                      <a:pt x="369" y="61"/>
                    </a:lnTo>
                    <a:lnTo>
                      <a:pt x="369" y="52"/>
                    </a:lnTo>
                    <a:lnTo>
                      <a:pt x="366" y="46"/>
                    </a:lnTo>
                    <a:lnTo>
                      <a:pt x="358" y="43"/>
                    </a:lnTo>
                    <a:lnTo>
                      <a:pt x="349" y="39"/>
                    </a:lnTo>
                    <a:lnTo>
                      <a:pt x="348" y="23"/>
                    </a:lnTo>
                    <a:lnTo>
                      <a:pt x="344" y="15"/>
                    </a:lnTo>
                    <a:lnTo>
                      <a:pt x="339" y="3"/>
                    </a:lnTo>
                    <a:lnTo>
                      <a:pt x="335" y="0"/>
                    </a:lnTo>
                    <a:lnTo>
                      <a:pt x="333" y="6"/>
                    </a:lnTo>
                    <a:lnTo>
                      <a:pt x="330" y="16"/>
                    </a:lnTo>
                    <a:lnTo>
                      <a:pt x="325" y="29"/>
                    </a:lnTo>
                    <a:lnTo>
                      <a:pt x="326" y="47"/>
                    </a:lnTo>
                    <a:lnTo>
                      <a:pt x="325" y="62"/>
                    </a:lnTo>
                    <a:lnTo>
                      <a:pt x="320" y="74"/>
                    </a:lnTo>
                    <a:lnTo>
                      <a:pt x="312" y="82"/>
                    </a:lnTo>
                    <a:lnTo>
                      <a:pt x="300" y="75"/>
                    </a:lnTo>
                    <a:lnTo>
                      <a:pt x="292" y="70"/>
                    </a:lnTo>
                    <a:lnTo>
                      <a:pt x="280" y="62"/>
                    </a:lnTo>
                    <a:lnTo>
                      <a:pt x="269" y="57"/>
                    </a:lnTo>
                    <a:lnTo>
                      <a:pt x="259" y="49"/>
                    </a:lnTo>
                    <a:lnTo>
                      <a:pt x="254" y="46"/>
                    </a:lnTo>
                    <a:lnTo>
                      <a:pt x="254" y="39"/>
                    </a:lnTo>
                    <a:lnTo>
                      <a:pt x="261" y="34"/>
                    </a:lnTo>
                    <a:lnTo>
                      <a:pt x="264" y="29"/>
                    </a:lnTo>
                    <a:lnTo>
                      <a:pt x="269" y="21"/>
                    </a:lnTo>
                    <a:lnTo>
                      <a:pt x="274" y="16"/>
                    </a:lnTo>
                    <a:lnTo>
                      <a:pt x="269" y="13"/>
                    </a:lnTo>
                    <a:lnTo>
                      <a:pt x="261" y="16"/>
                    </a:lnTo>
                    <a:lnTo>
                      <a:pt x="256" y="16"/>
                    </a:lnTo>
                    <a:lnTo>
                      <a:pt x="251" y="15"/>
                    </a:lnTo>
                    <a:lnTo>
                      <a:pt x="246" y="13"/>
                    </a:lnTo>
                    <a:lnTo>
                      <a:pt x="238" y="10"/>
                    </a:lnTo>
                    <a:lnTo>
                      <a:pt x="233" y="6"/>
                    </a:lnTo>
                    <a:lnTo>
                      <a:pt x="223" y="2"/>
                    </a:lnTo>
                    <a:lnTo>
                      <a:pt x="218" y="3"/>
                    </a:lnTo>
                    <a:lnTo>
                      <a:pt x="225" y="8"/>
                    </a:lnTo>
                    <a:lnTo>
                      <a:pt x="223" y="13"/>
                    </a:lnTo>
                    <a:lnTo>
                      <a:pt x="213" y="16"/>
                    </a:lnTo>
                    <a:lnTo>
                      <a:pt x="207" y="15"/>
                    </a:lnTo>
                    <a:lnTo>
                      <a:pt x="203" y="16"/>
                    </a:lnTo>
                    <a:lnTo>
                      <a:pt x="198" y="20"/>
                    </a:lnTo>
                    <a:lnTo>
                      <a:pt x="194" y="29"/>
                    </a:lnTo>
                    <a:lnTo>
                      <a:pt x="185" y="38"/>
                    </a:lnTo>
                    <a:lnTo>
                      <a:pt x="189" y="46"/>
                    </a:lnTo>
                    <a:lnTo>
                      <a:pt x="184" y="46"/>
                    </a:lnTo>
                    <a:lnTo>
                      <a:pt x="176" y="47"/>
                    </a:lnTo>
                    <a:lnTo>
                      <a:pt x="171" y="44"/>
                    </a:lnTo>
                    <a:lnTo>
                      <a:pt x="166" y="39"/>
                    </a:lnTo>
                    <a:lnTo>
                      <a:pt x="159" y="34"/>
                    </a:lnTo>
                    <a:lnTo>
                      <a:pt x="148" y="44"/>
                    </a:lnTo>
                    <a:lnTo>
                      <a:pt x="143" y="44"/>
                    </a:lnTo>
                    <a:lnTo>
                      <a:pt x="139" y="47"/>
                    </a:lnTo>
                    <a:lnTo>
                      <a:pt x="131" y="52"/>
                    </a:lnTo>
                    <a:lnTo>
                      <a:pt x="130" y="62"/>
                    </a:lnTo>
                    <a:lnTo>
                      <a:pt x="128" y="64"/>
                    </a:lnTo>
                    <a:lnTo>
                      <a:pt x="121" y="62"/>
                    </a:lnTo>
                    <a:lnTo>
                      <a:pt x="121" y="70"/>
                    </a:lnTo>
                    <a:lnTo>
                      <a:pt x="118" y="75"/>
                    </a:lnTo>
                    <a:lnTo>
                      <a:pt x="115" y="72"/>
                    </a:lnTo>
                    <a:lnTo>
                      <a:pt x="113" y="67"/>
                    </a:lnTo>
                    <a:lnTo>
                      <a:pt x="105" y="72"/>
                    </a:lnTo>
                    <a:lnTo>
                      <a:pt x="103" y="77"/>
                    </a:lnTo>
                    <a:lnTo>
                      <a:pt x="103" y="87"/>
                    </a:lnTo>
                    <a:lnTo>
                      <a:pt x="89" y="107"/>
                    </a:lnTo>
                    <a:lnTo>
                      <a:pt x="79" y="107"/>
                    </a:lnTo>
                    <a:lnTo>
                      <a:pt x="62" y="113"/>
                    </a:lnTo>
                    <a:lnTo>
                      <a:pt x="44" y="116"/>
                    </a:lnTo>
                    <a:lnTo>
                      <a:pt x="35" y="120"/>
                    </a:lnTo>
                    <a:lnTo>
                      <a:pt x="25" y="131"/>
                    </a:lnTo>
                    <a:lnTo>
                      <a:pt x="18" y="131"/>
                    </a:lnTo>
                    <a:lnTo>
                      <a:pt x="15" y="136"/>
                    </a:lnTo>
                    <a:lnTo>
                      <a:pt x="10" y="133"/>
                    </a:lnTo>
                    <a:lnTo>
                      <a:pt x="8" y="138"/>
                    </a:lnTo>
                    <a:lnTo>
                      <a:pt x="5" y="151"/>
                    </a:lnTo>
                    <a:lnTo>
                      <a:pt x="5" y="161"/>
                    </a:lnTo>
                    <a:lnTo>
                      <a:pt x="8" y="175"/>
                    </a:lnTo>
                    <a:lnTo>
                      <a:pt x="15" y="180"/>
                    </a:lnTo>
                    <a:lnTo>
                      <a:pt x="13" y="187"/>
                    </a:lnTo>
                    <a:lnTo>
                      <a:pt x="7" y="187"/>
                    </a:lnTo>
                    <a:lnTo>
                      <a:pt x="5" y="182"/>
                    </a:lnTo>
                    <a:lnTo>
                      <a:pt x="0" y="182"/>
                    </a:lnTo>
                    <a:lnTo>
                      <a:pt x="3" y="187"/>
                    </a:lnTo>
                    <a:lnTo>
                      <a:pt x="7" y="195"/>
                    </a:lnTo>
                    <a:lnTo>
                      <a:pt x="13" y="207"/>
                    </a:lnTo>
                    <a:lnTo>
                      <a:pt x="21" y="228"/>
                    </a:lnTo>
                    <a:lnTo>
                      <a:pt x="21" y="241"/>
                    </a:lnTo>
                    <a:lnTo>
                      <a:pt x="30" y="252"/>
                    </a:lnTo>
                    <a:lnTo>
                      <a:pt x="30" y="262"/>
                    </a:lnTo>
                    <a:lnTo>
                      <a:pt x="30" y="279"/>
                    </a:lnTo>
                    <a:lnTo>
                      <a:pt x="20" y="284"/>
                    </a:lnTo>
                    <a:lnTo>
                      <a:pt x="21" y="290"/>
                    </a:lnTo>
                    <a:lnTo>
                      <a:pt x="31" y="295"/>
                    </a:lnTo>
                    <a:lnTo>
                      <a:pt x="39" y="302"/>
                    </a:lnTo>
                    <a:lnTo>
                      <a:pt x="58" y="300"/>
                    </a:lnTo>
                    <a:lnTo>
                      <a:pt x="66" y="290"/>
                    </a:lnTo>
                    <a:lnTo>
                      <a:pt x="72" y="290"/>
                    </a:lnTo>
                    <a:lnTo>
                      <a:pt x="79" y="285"/>
                    </a:lnTo>
                    <a:lnTo>
                      <a:pt x="118" y="285"/>
                    </a:lnTo>
                    <a:lnTo>
                      <a:pt x="123" y="280"/>
                    </a:lnTo>
                    <a:lnTo>
                      <a:pt x="125" y="274"/>
                    </a:lnTo>
                    <a:lnTo>
                      <a:pt x="133" y="272"/>
                    </a:lnTo>
                    <a:lnTo>
                      <a:pt x="144" y="264"/>
                    </a:lnTo>
                    <a:lnTo>
                      <a:pt x="164" y="262"/>
                    </a:lnTo>
                    <a:lnTo>
                      <a:pt x="177" y="256"/>
                    </a:lnTo>
                    <a:lnTo>
                      <a:pt x="187" y="254"/>
                    </a:lnTo>
                    <a:lnTo>
                      <a:pt x="215" y="257"/>
                    </a:lnTo>
                    <a:lnTo>
                      <a:pt x="236" y="264"/>
                    </a:lnTo>
                    <a:lnTo>
                      <a:pt x="241" y="269"/>
                    </a:lnTo>
                    <a:lnTo>
                      <a:pt x="246" y="274"/>
                    </a:lnTo>
                    <a:lnTo>
                      <a:pt x="253" y="285"/>
                    </a:lnTo>
                    <a:lnTo>
                      <a:pt x="254" y="293"/>
                    </a:lnTo>
                    <a:lnTo>
                      <a:pt x="261" y="297"/>
                    </a:lnTo>
                    <a:lnTo>
                      <a:pt x="264" y="290"/>
                    </a:lnTo>
                    <a:lnTo>
                      <a:pt x="272" y="285"/>
                    </a:lnTo>
                    <a:lnTo>
                      <a:pt x="276" y="277"/>
                    </a:lnTo>
                    <a:lnTo>
                      <a:pt x="282" y="271"/>
                    </a:lnTo>
                    <a:lnTo>
                      <a:pt x="284" y="277"/>
                    </a:lnTo>
                    <a:lnTo>
                      <a:pt x="284" y="282"/>
                    </a:lnTo>
                    <a:lnTo>
                      <a:pt x="279" y="287"/>
                    </a:lnTo>
                    <a:lnTo>
                      <a:pt x="274" y="302"/>
                    </a:lnTo>
                    <a:lnTo>
                      <a:pt x="282" y="297"/>
                    </a:lnTo>
                    <a:lnTo>
                      <a:pt x="287" y="290"/>
                    </a:lnTo>
                    <a:lnTo>
                      <a:pt x="294" y="293"/>
                    </a:lnTo>
                    <a:lnTo>
                      <a:pt x="289" y="302"/>
                    </a:lnTo>
                    <a:lnTo>
                      <a:pt x="290" y="307"/>
                    </a:lnTo>
                    <a:lnTo>
                      <a:pt x="297" y="307"/>
                    </a:lnTo>
                    <a:lnTo>
                      <a:pt x="302" y="313"/>
                    </a:lnTo>
                    <a:lnTo>
                      <a:pt x="308" y="320"/>
                    </a:lnTo>
                    <a:lnTo>
                      <a:pt x="307" y="328"/>
                    </a:lnTo>
                    <a:lnTo>
                      <a:pt x="310" y="333"/>
                    </a:lnTo>
                    <a:lnTo>
                      <a:pt x="317" y="341"/>
                    </a:lnTo>
                    <a:lnTo>
                      <a:pt x="325" y="343"/>
                    </a:lnTo>
                    <a:lnTo>
                      <a:pt x="333" y="343"/>
                    </a:lnTo>
                    <a:lnTo>
                      <a:pt x="343" y="346"/>
                    </a:lnTo>
                    <a:lnTo>
                      <a:pt x="351" y="349"/>
                    </a:lnTo>
                    <a:lnTo>
                      <a:pt x="361" y="339"/>
                    </a:lnTo>
                    <a:lnTo>
                      <a:pt x="366" y="338"/>
                    </a:lnTo>
                    <a:lnTo>
                      <a:pt x="369" y="341"/>
                    </a:lnTo>
                    <a:lnTo>
                      <a:pt x="372" y="346"/>
                    </a:lnTo>
                    <a:lnTo>
                      <a:pt x="376" y="348"/>
                    </a:lnTo>
                    <a:lnTo>
                      <a:pt x="380" y="351"/>
                    </a:lnTo>
                    <a:lnTo>
                      <a:pt x="384" y="349"/>
                    </a:lnTo>
                    <a:lnTo>
                      <a:pt x="385" y="348"/>
                    </a:lnTo>
                    <a:lnTo>
                      <a:pt x="394" y="343"/>
                    </a:lnTo>
                    <a:lnTo>
                      <a:pt x="397" y="333"/>
                    </a:lnTo>
                    <a:lnTo>
                      <a:pt x="408" y="334"/>
                    </a:lnTo>
                    <a:lnTo>
                      <a:pt x="417" y="334"/>
                    </a:lnTo>
                    <a:lnTo>
                      <a:pt x="420" y="331"/>
                    </a:lnTo>
                    <a:lnTo>
                      <a:pt x="420" y="318"/>
                    </a:lnTo>
                    <a:lnTo>
                      <a:pt x="426" y="308"/>
                    </a:lnTo>
                    <a:lnTo>
                      <a:pt x="430" y="297"/>
                    </a:lnTo>
                    <a:lnTo>
                      <a:pt x="438" y="280"/>
                    </a:lnTo>
                    <a:lnTo>
                      <a:pt x="441" y="272"/>
                    </a:lnTo>
                    <a:lnTo>
                      <a:pt x="451" y="264"/>
                    </a:lnTo>
                    <a:lnTo>
                      <a:pt x="456" y="251"/>
                    </a:lnTo>
                    <a:lnTo>
                      <a:pt x="458" y="238"/>
                    </a:lnTo>
                    <a:lnTo>
                      <a:pt x="462" y="221"/>
                    </a:lnTo>
                    <a:lnTo>
                      <a:pt x="461" y="208"/>
                    </a:lnTo>
                    <a:lnTo>
                      <a:pt x="459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59"/>
              <p:cNvSpPr>
                <a:spLocks/>
              </p:cNvSpPr>
              <p:nvPr/>
            </p:nvSpPr>
            <p:spPr bwMode="auto">
              <a:xfrm>
                <a:off x="5622925" y="3179763"/>
                <a:ext cx="77788" cy="111125"/>
              </a:xfrm>
              <a:custGeom>
                <a:avLst/>
                <a:gdLst>
                  <a:gd name="T0" fmla="*/ 0 w 49"/>
                  <a:gd name="T1" fmla="*/ 32 h 70"/>
                  <a:gd name="T2" fmla="*/ 2 w 49"/>
                  <a:gd name="T3" fmla="*/ 34 h 70"/>
                  <a:gd name="T4" fmla="*/ 2 w 49"/>
                  <a:gd name="T5" fmla="*/ 42 h 70"/>
                  <a:gd name="T6" fmla="*/ 10 w 49"/>
                  <a:gd name="T7" fmla="*/ 46 h 70"/>
                  <a:gd name="T8" fmla="*/ 12 w 49"/>
                  <a:gd name="T9" fmla="*/ 55 h 70"/>
                  <a:gd name="T10" fmla="*/ 17 w 49"/>
                  <a:gd name="T11" fmla="*/ 57 h 70"/>
                  <a:gd name="T12" fmla="*/ 21 w 49"/>
                  <a:gd name="T13" fmla="*/ 52 h 70"/>
                  <a:gd name="T14" fmla="*/ 26 w 49"/>
                  <a:gd name="T15" fmla="*/ 54 h 70"/>
                  <a:gd name="T16" fmla="*/ 28 w 49"/>
                  <a:gd name="T17" fmla="*/ 59 h 70"/>
                  <a:gd name="T18" fmla="*/ 35 w 49"/>
                  <a:gd name="T19" fmla="*/ 59 h 70"/>
                  <a:gd name="T20" fmla="*/ 36 w 49"/>
                  <a:gd name="T21" fmla="*/ 60 h 70"/>
                  <a:gd name="T22" fmla="*/ 44 w 49"/>
                  <a:gd name="T23" fmla="*/ 65 h 70"/>
                  <a:gd name="T24" fmla="*/ 48 w 49"/>
                  <a:gd name="T25" fmla="*/ 70 h 70"/>
                  <a:gd name="T26" fmla="*/ 49 w 49"/>
                  <a:gd name="T27" fmla="*/ 65 h 70"/>
                  <a:gd name="T28" fmla="*/ 44 w 49"/>
                  <a:gd name="T29" fmla="*/ 60 h 70"/>
                  <a:gd name="T30" fmla="*/ 44 w 49"/>
                  <a:gd name="T31" fmla="*/ 57 h 70"/>
                  <a:gd name="T32" fmla="*/ 41 w 49"/>
                  <a:gd name="T33" fmla="*/ 52 h 70"/>
                  <a:gd name="T34" fmla="*/ 36 w 49"/>
                  <a:gd name="T35" fmla="*/ 52 h 70"/>
                  <a:gd name="T36" fmla="*/ 33 w 49"/>
                  <a:gd name="T37" fmla="*/ 49 h 70"/>
                  <a:gd name="T38" fmla="*/ 28 w 49"/>
                  <a:gd name="T39" fmla="*/ 50 h 70"/>
                  <a:gd name="T40" fmla="*/ 23 w 49"/>
                  <a:gd name="T41" fmla="*/ 47 h 70"/>
                  <a:gd name="T42" fmla="*/ 20 w 49"/>
                  <a:gd name="T43" fmla="*/ 46 h 70"/>
                  <a:gd name="T44" fmla="*/ 18 w 49"/>
                  <a:gd name="T45" fmla="*/ 39 h 70"/>
                  <a:gd name="T46" fmla="*/ 20 w 49"/>
                  <a:gd name="T47" fmla="*/ 31 h 70"/>
                  <a:gd name="T48" fmla="*/ 25 w 49"/>
                  <a:gd name="T49" fmla="*/ 29 h 70"/>
                  <a:gd name="T50" fmla="*/ 28 w 49"/>
                  <a:gd name="T51" fmla="*/ 19 h 70"/>
                  <a:gd name="T52" fmla="*/ 26 w 49"/>
                  <a:gd name="T53" fmla="*/ 9 h 70"/>
                  <a:gd name="T54" fmla="*/ 26 w 49"/>
                  <a:gd name="T55" fmla="*/ 3 h 70"/>
                  <a:gd name="T56" fmla="*/ 20 w 49"/>
                  <a:gd name="T57" fmla="*/ 1 h 70"/>
                  <a:gd name="T58" fmla="*/ 8 w 49"/>
                  <a:gd name="T59" fmla="*/ 0 h 70"/>
                  <a:gd name="T60" fmla="*/ 7 w 49"/>
                  <a:gd name="T61" fmla="*/ 11 h 70"/>
                  <a:gd name="T62" fmla="*/ 7 w 49"/>
                  <a:gd name="T63" fmla="*/ 19 h 70"/>
                  <a:gd name="T64" fmla="*/ 8 w 49"/>
                  <a:gd name="T65" fmla="*/ 26 h 70"/>
                  <a:gd name="T66" fmla="*/ 0 w 49"/>
                  <a:gd name="T67" fmla="*/ 28 h 70"/>
                  <a:gd name="T68" fmla="*/ 0 w 49"/>
                  <a:gd name="T69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70">
                    <a:moveTo>
                      <a:pt x="0" y="32"/>
                    </a:moveTo>
                    <a:lnTo>
                      <a:pt x="2" y="34"/>
                    </a:lnTo>
                    <a:lnTo>
                      <a:pt x="2" y="42"/>
                    </a:lnTo>
                    <a:lnTo>
                      <a:pt x="10" y="46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1" y="52"/>
                    </a:lnTo>
                    <a:lnTo>
                      <a:pt x="26" y="54"/>
                    </a:lnTo>
                    <a:lnTo>
                      <a:pt x="28" y="59"/>
                    </a:lnTo>
                    <a:lnTo>
                      <a:pt x="35" y="59"/>
                    </a:lnTo>
                    <a:lnTo>
                      <a:pt x="36" y="60"/>
                    </a:lnTo>
                    <a:lnTo>
                      <a:pt x="44" y="65"/>
                    </a:lnTo>
                    <a:lnTo>
                      <a:pt x="48" y="70"/>
                    </a:lnTo>
                    <a:lnTo>
                      <a:pt x="49" y="65"/>
                    </a:lnTo>
                    <a:lnTo>
                      <a:pt x="44" y="60"/>
                    </a:lnTo>
                    <a:lnTo>
                      <a:pt x="44" y="57"/>
                    </a:lnTo>
                    <a:lnTo>
                      <a:pt x="41" y="52"/>
                    </a:lnTo>
                    <a:lnTo>
                      <a:pt x="36" y="52"/>
                    </a:lnTo>
                    <a:lnTo>
                      <a:pt x="33" y="49"/>
                    </a:lnTo>
                    <a:lnTo>
                      <a:pt x="28" y="50"/>
                    </a:lnTo>
                    <a:lnTo>
                      <a:pt x="23" y="47"/>
                    </a:lnTo>
                    <a:lnTo>
                      <a:pt x="20" y="46"/>
                    </a:lnTo>
                    <a:lnTo>
                      <a:pt x="18" y="39"/>
                    </a:lnTo>
                    <a:lnTo>
                      <a:pt x="20" y="31"/>
                    </a:lnTo>
                    <a:lnTo>
                      <a:pt x="25" y="29"/>
                    </a:lnTo>
                    <a:lnTo>
                      <a:pt x="28" y="19"/>
                    </a:lnTo>
                    <a:lnTo>
                      <a:pt x="26" y="9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8" y="0"/>
                    </a:lnTo>
                    <a:lnTo>
                      <a:pt x="7" y="11"/>
                    </a:lnTo>
                    <a:lnTo>
                      <a:pt x="7" y="19"/>
                    </a:lnTo>
                    <a:lnTo>
                      <a:pt x="8" y="26"/>
                    </a:lnTo>
                    <a:lnTo>
                      <a:pt x="0" y="2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60"/>
              <p:cNvSpPr>
                <a:spLocks/>
              </p:cNvSpPr>
              <p:nvPr/>
            </p:nvSpPr>
            <p:spPr bwMode="auto">
              <a:xfrm>
                <a:off x="5573713" y="3317875"/>
                <a:ext cx="49213" cy="50800"/>
              </a:xfrm>
              <a:custGeom>
                <a:avLst/>
                <a:gdLst>
                  <a:gd name="T0" fmla="*/ 15 w 31"/>
                  <a:gd name="T1" fmla="*/ 21 h 32"/>
                  <a:gd name="T2" fmla="*/ 23 w 31"/>
                  <a:gd name="T3" fmla="*/ 11 h 32"/>
                  <a:gd name="T4" fmla="*/ 31 w 31"/>
                  <a:gd name="T5" fmla="*/ 9 h 32"/>
                  <a:gd name="T6" fmla="*/ 28 w 31"/>
                  <a:gd name="T7" fmla="*/ 4 h 32"/>
                  <a:gd name="T8" fmla="*/ 26 w 31"/>
                  <a:gd name="T9" fmla="*/ 0 h 32"/>
                  <a:gd name="T10" fmla="*/ 23 w 31"/>
                  <a:gd name="T11" fmla="*/ 8 h 32"/>
                  <a:gd name="T12" fmla="*/ 15 w 31"/>
                  <a:gd name="T13" fmla="*/ 14 h 32"/>
                  <a:gd name="T14" fmla="*/ 5 w 31"/>
                  <a:gd name="T15" fmla="*/ 24 h 32"/>
                  <a:gd name="T16" fmla="*/ 0 w 31"/>
                  <a:gd name="T17" fmla="*/ 32 h 32"/>
                  <a:gd name="T18" fmla="*/ 10 w 31"/>
                  <a:gd name="T19" fmla="*/ 27 h 32"/>
                  <a:gd name="T20" fmla="*/ 15 w 31"/>
                  <a:gd name="T21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2">
                    <a:moveTo>
                      <a:pt x="15" y="21"/>
                    </a:moveTo>
                    <a:lnTo>
                      <a:pt x="23" y="11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6" y="0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5" y="24"/>
                    </a:lnTo>
                    <a:lnTo>
                      <a:pt x="0" y="32"/>
                    </a:lnTo>
                    <a:lnTo>
                      <a:pt x="10" y="27"/>
                    </a:lnTo>
                    <a:lnTo>
                      <a:pt x="15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1"/>
              <p:cNvSpPr>
                <a:spLocks/>
              </p:cNvSpPr>
              <p:nvPr/>
            </p:nvSpPr>
            <p:spPr bwMode="auto">
              <a:xfrm>
                <a:off x="5656263" y="3346450"/>
                <a:ext cx="87313" cy="69850"/>
              </a:xfrm>
              <a:custGeom>
                <a:avLst/>
                <a:gdLst>
                  <a:gd name="T0" fmla="*/ 25 w 55"/>
                  <a:gd name="T1" fmla="*/ 16 h 44"/>
                  <a:gd name="T2" fmla="*/ 20 w 55"/>
                  <a:gd name="T3" fmla="*/ 9 h 44"/>
                  <a:gd name="T4" fmla="*/ 17 w 55"/>
                  <a:gd name="T5" fmla="*/ 14 h 44"/>
                  <a:gd name="T6" fmla="*/ 12 w 55"/>
                  <a:gd name="T7" fmla="*/ 18 h 44"/>
                  <a:gd name="T8" fmla="*/ 4 w 55"/>
                  <a:gd name="T9" fmla="*/ 21 h 44"/>
                  <a:gd name="T10" fmla="*/ 0 w 55"/>
                  <a:gd name="T11" fmla="*/ 27 h 44"/>
                  <a:gd name="T12" fmla="*/ 4 w 55"/>
                  <a:gd name="T13" fmla="*/ 37 h 44"/>
                  <a:gd name="T14" fmla="*/ 7 w 55"/>
                  <a:gd name="T15" fmla="*/ 32 h 44"/>
                  <a:gd name="T16" fmla="*/ 10 w 55"/>
                  <a:gd name="T17" fmla="*/ 26 h 44"/>
                  <a:gd name="T18" fmla="*/ 14 w 55"/>
                  <a:gd name="T19" fmla="*/ 24 h 44"/>
                  <a:gd name="T20" fmla="*/ 19 w 55"/>
                  <a:gd name="T21" fmla="*/ 23 h 44"/>
                  <a:gd name="T22" fmla="*/ 25 w 55"/>
                  <a:gd name="T23" fmla="*/ 21 h 44"/>
                  <a:gd name="T24" fmla="*/ 30 w 55"/>
                  <a:gd name="T25" fmla="*/ 26 h 44"/>
                  <a:gd name="T26" fmla="*/ 25 w 55"/>
                  <a:gd name="T27" fmla="*/ 27 h 44"/>
                  <a:gd name="T28" fmla="*/ 25 w 55"/>
                  <a:gd name="T29" fmla="*/ 36 h 44"/>
                  <a:gd name="T30" fmla="*/ 30 w 55"/>
                  <a:gd name="T31" fmla="*/ 44 h 44"/>
                  <a:gd name="T32" fmla="*/ 43 w 55"/>
                  <a:gd name="T33" fmla="*/ 42 h 44"/>
                  <a:gd name="T34" fmla="*/ 40 w 55"/>
                  <a:gd name="T35" fmla="*/ 34 h 44"/>
                  <a:gd name="T36" fmla="*/ 43 w 55"/>
                  <a:gd name="T37" fmla="*/ 31 h 44"/>
                  <a:gd name="T38" fmla="*/ 48 w 55"/>
                  <a:gd name="T39" fmla="*/ 26 h 44"/>
                  <a:gd name="T40" fmla="*/ 50 w 55"/>
                  <a:gd name="T41" fmla="*/ 32 h 44"/>
                  <a:gd name="T42" fmla="*/ 55 w 55"/>
                  <a:gd name="T43" fmla="*/ 31 h 44"/>
                  <a:gd name="T44" fmla="*/ 55 w 55"/>
                  <a:gd name="T45" fmla="*/ 21 h 44"/>
                  <a:gd name="T46" fmla="*/ 53 w 55"/>
                  <a:gd name="T47" fmla="*/ 9 h 44"/>
                  <a:gd name="T48" fmla="*/ 50 w 55"/>
                  <a:gd name="T49" fmla="*/ 5 h 44"/>
                  <a:gd name="T50" fmla="*/ 46 w 55"/>
                  <a:gd name="T51" fmla="*/ 0 h 44"/>
                  <a:gd name="T52" fmla="*/ 43 w 55"/>
                  <a:gd name="T53" fmla="*/ 3 h 44"/>
                  <a:gd name="T54" fmla="*/ 43 w 55"/>
                  <a:gd name="T55" fmla="*/ 6 h 44"/>
                  <a:gd name="T56" fmla="*/ 40 w 55"/>
                  <a:gd name="T57" fmla="*/ 6 h 44"/>
                  <a:gd name="T58" fmla="*/ 38 w 55"/>
                  <a:gd name="T59" fmla="*/ 5 h 44"/>
                  <a:gd name="T60" fmla="*/ 32 w 55"/>
                  <a:gd name="T61" fmla="*/ 13 h 44"/>
                  <a:gd name="T62" fmla="*/ 27 w 55"/>
                  <a:gd name="T63" fmla="*/ 18 h 44"/>
                  <a:gd name="T64" fmla="*/ 25 w 55"/>
                  <a:gd name="T65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44">
                    <a:moveTo>
                      <a:pt x="25" y="16"/>
                    </a:moveTo>
                    <a:lnTo>
                      <a:pt x="20" y="9"/>
                    </a:lnTo>
                    <a:lnTo>
                      <a:pt x="17" y="14"/>
                    </a:lnTo>
                    <a:lnTo>
                      <a:pt x="12" y="18"/>
                    </a:lnTo>
                    <a:lnTo>
                      <a:pt x="4" y="21"/>
                    </a:lnTo>
                    <a:lnTo>
                      <a:pt x="0" y="27"/>
                    </a:lnTo>
                    <a:lnTo>
                      <a:pt x="4" y="37"/>
                    </a:lnTo>
                    <a:lnTo>
                      <a:pt x="7" y="32"/>
                    </a:lnTo>
                    <a:lnTo>
                      <a:pt x="10" y="26"/>
                    </a:lnTo>
                    <a:lnTo>
                      <a:pt x="14" y="24"/>
                    </a:lnTo>
                    <a:lnTo>
                      <a:pt x="19" y="23"/>
                    </a:lnTo>
                    <a:lnTo>
                      <a:pt x="25" y="21"/>
                    </a:lnTo>
                    <a:lnTo>
                      <a:pt x="30" y="26"/>
                    </a:lnTo>
                    <a:lnTo>
                      <a:pt x="25" y="27"/>
                    </a:lnTo>
                    <a:lnTo>
                      <a:pt x="25" y="36"/>
                    </a:lnTo>
                    <a:lnTo>
                      <a:pt x="30" y="44"/>
                    </a:lnTo>
                    <a:lnTo>
                      <a:pt x="43" y="42"/>
                    </a:lnTo>
                    <a:lnTo>
                      <a:pt x="40" y="34"/>
                    </a:lnTo>
                    <a:lnTo>
                      <a:pt x="43" y="31"/>
                    </a:lnTo>
                    <a:lnTo>
                      <a:pt x="48" y="26"/>
                    </a:lnTo>
                    <a:lnTo>
                      <a:pt x="50" y="32"/>
                    </a:lnTo>
                    <a:lnTo>
                      <a:pt x="55" y="31"/>
                    </a:lnTo>
                    <a:lnTo>
                      <a:pt x="55" y="21"/>
                    </a:lnTo>
                    <a:lnTo>
                      <a:pt x="53" y="9"/>
                    </a:lnTo>
                    <a:lnTo>
                      <a:pt x="50" y="5"/>
                    </a:lnTo>
                    <a:lnTo>
                      <a:pt x="46" y="0"/>
                    </a:lnTo>
                    <a:lnTo>
                      <a:pt x="43" y="3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38" y="5"/>
                    </a:lnTo>
                    <a:lnTo>
                      <a:pt x="32" y="13"/>
                    </a:lnTo>
                    <a:lnTo>
                      <a:pt x="27" y="18"/>
                    </a:lnTo>
                    <a:lnTo>
                      <a:pt x="25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62"/>
              <p:cNvSpPr>
                <a:spLocks/>
              </p:cNvSpPr>
              <p:nvPr/>
            </p:nvSpPr>
            <p:spPr bwMode="auto">
              <a:xfrm>
                <a:off x="5703888" y="3290888"/>
                <a:ext cx="20638" cy="26988"/>
              </a:xfrm>
              <a:custGeom>
                <a:avLst/>
                <a:gdLst>
                  <a:gd name="T0" fmla="*/ 8 w 13"/>
                  <a:gd name="T1" fmla="*/ 13 h 17"/>
                  <a:gd name="T2" fmla="*/ 13 w 13"/>
                  <a:gd name="T3" fmla="*/ 17 h 17"/>
                  <a:gd name="T4" fmla="*/ 13 w 13"/>
                  <a:gd name="T5" fmla="*/ 12 h 17"/>
                  <a:gd name="T6" fmla="*/ 13 w 13"/>
                  <a:gd name="T7" fmla="*/ 2 h 17"/>
                  <a:gd name="T8" fmla="*/ 8 w 13"/>
                  <a:gd name="T9" fmla="*/ 0 h 17"/>
                  <a:gd name="T10" fmla="*/ 0 w 13"/>
                  <a:gd name="T11" fmla="*/ 3 h 17"/>
                  <a:gd name="T12" fmla="*/ 3 w 13"/>
                  <a:gd name="T13" fmla="*/ 8 h 17"/>
                  <a:gd name="T14" fmla="*/ 8 w 13"/>
                  <a:gd name="T1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7">
                    <a:moveTo>
                      <a:pt x="8" y="13"/>
                    </a:moveTo>
                    <a:lnTo>
                      <a:pt x="13" y="17"/>
                    </a:lnTo>
                    <a:lnTo>
                      <a:pt x="13" y="12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8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3"/>
              <p:cNvSpPr>
                <a:spLocks/>
              </p:cNvSpPr>
              <p:nvPr/>
            </p:nvSpPr>
            <p:spPr bwMode="auto">
              <a:xfrm>
                <a:off x="5630863" y="3270250"/>
                <a:ext cx="23813" cy="31750"/>
              </a:xfrm>
              <a:custGeom>
                <a:avLst/>
                <a:gdLst>
                  <a:gd name="T0" fmla="*/ 0 w 15"/>
                  <a:gd name="T1" fmla="*/ 0 h 20"/>
                  <a:gd name="T2" fmla="*/ 2 w 15"/>
                  <a:gd name="T3" fmla="*/ 5 h 20"/>
                  <a:gd name="T4" fmla="*/ 5 w 15"/>
                  <a:gd name="T5" fmla="*/ 8 h 20"/>
                  <a:gd name="T6" fmla="*/ 8 w 15"/>
                  <a:gd name="T7" fmla="*/ 20 h 20"/>
                  <a:gd name="T8" fmla="*/ 13 w 15"/>
                  <a:gd name="T9" fmla="*/ 18 h 20"/>
                  <a:gd name="T10" fmla="*/ 15 w 15"/>
                  <a:gd name="T11" fmla="*/ 8 h 20"/>
                  <a:gd name="T12" fmla="*/ 7 w 15"/>
                  <a:gd name="T13" fmla="*/ 2 h 20"/>
                  <a:gd name="T14" fmla="*/ 0 w 15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0">
                    <a:moveTo>
                      <a:pt x="0" y="0"/>
                    </a:moveTo>
                    <a:lnTo>
                      <a:pt x="2" y="5"/>
                    </a:lnTo>
                    <a:lnTo>
                      <a:pt x="5" y="8"/>
                    </a:lnTo>
                    <a:lnTo>
                      <a:pt x="8" y="20"/>
                    </a:lnTo>
                    <a:lnTo>
                      <a:pt x="13" y="18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4"/>
              <p:cNvSpPr>
                <a:spLocks/>
              </p:cNvSpPr>
              <p:nvPr/>
            </p:nvSpPr>
            <p:spPr bwMode="auto">
              <a:xfrm>
                <a:off x="5659438" y="3306763"/>
                <a:ext cx="26988" cy="25400"/>
              </a:xfrm>
              <a:custGeom>
                <a:avLst/>
                <a:gdLst>
                  <a:gd name="T0" fmla="*/ 7 w 17"/>
                  <a:gd name="T1" fmla="*/ 2 h 16"/>
                  <a:gd name="T2" fmla="*/ 0 w 17"/>
                  <a:gd name="T3" fmla="*/ 0 h 16"/>
                  <a:gd name="T4" fmla="*/ 0 w 17"/>
                  <a:gd name="T5" fmla="*/ 8 h 16"/>
                  <a:gd name="T6" fmla="*/ 0 w 17"/>
                  <a:gd name="T7" fmla="*/ 16 h 16"/>
                  <a:gd name="T8" fmla="*/ 5 w 17"/>
                  <a:gd name="T9" fmla="*/ 13 h 16"/>
                  <a:gd name="T10" fmla="*/ 13 w 17"/>
                  <a:gd name="T11" fmla="*/ 7 h 16"/>
                  <a:gd name="T12" fmla="*/ 17 w 17"/>
                  <a:gd name="T13" fmla="*/ 2 h 16"/>
                  <a:gd name="T14" fmla="*/ 10 w 17"/>
                  <a:gd name="T15" fmla="*/ 0 h 16"/>
                  <a:gd name="T16" fmla="*/ 7 w 17"/>
                  <a:gd name="T1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6">
                    <a:moveTo>
                      <a:pt x="7" y="2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5" y="13"/>
                    </a:lnTo>
                    <a:lnTo>
                      <a:pt x="13" y="7"/>
                    </a:lnTo>
                    <a:lnTo>
                      <a:pt x="17" y="2"/>
                    </a:lnTo>
                    <a:lnTo>
                      <a:pt x="1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5"/>
              <p:cNvSpPr>
                <a:spLocks/>
              </p:cNvSpPr>
              <p:nvPr/>
            </p:nvSpPr>
            <p:spPr bwMode="auto">
              <a:xfrm>
                <a:off x="5667375" y="3322638"/>
                <a:ext cx="28575" cy="33338"/>
              </a:xfrm>
              <a:custGeom>
                <a:avLst/>
                <a:gdLst>
                  <a:gd name="T0" fmla="*/ 7 w 18"/>
                  <a:gd name="T1" fmla="*/ 6 h 21"/>
                  <a:gd name="T2" fmla="*/ 3 w 18"/>
                  <a:gd name="T3" fmla="*/ 11 h 21"/>
                  <a:gd name="T4" fmla="*/ 0 w 18"/>
                  <a:gd name="T5" fmla="*/ 13 h 21"/>
                  <a:gd name="T6" fmla="*/ 5 w 18"/>
                  <a:gd name="T7" fmla="*/ 20 h 21"/>
                  <a:gd name="T8" fmla="*/ 12 w 18"/>
                  <a:gd name="T9" fmla="*/ 21 h 21"/>
                  <a:gd name="T10" fmla="*/ 12 w 18"/>
                  <a:gd name="T11" fmla="*/ 11 h 21"/>
                  <a:gd name="T12" fmla="*/ 13 w 18"/>
                  <a:gd name="T13" fmla="*/ 8 h 21"/>
                  <a:gd name="T14" fmla="*/ 18 w 18"/>
                  <a:gd name="T15" fmla="*/ 5 h 21"/>
                  <a:gd name="T16" fmla="*/ 16 w 18"/>
                  <a:gd name="T17" fmla="*/ 3 h 21"/>
                  <a:gd name="T18" fmla="*/ 12 w 18"/>
                  <a:gd name="T19" fmla="*/ 0 h 21"/>
                  <a:gd name="T20" fmla="*/ 8 w 18"/>
                  <a:gd name="T21" fmla="*/ 1 h 21"/>
                  <a:gd name="T22" fmla="*/ 7 w 18"/>
                  <a:gd name="T23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1">
                    <a:moveTo>
                      <a:pt x="7" y="6"/>
                    </a:moveTo>
                    <a:lnTo>
                      <a:pt x="3" y="11"/>
                    </a:lnTo>
                    <a:lnTo>
                      <a:pt x="0" y="13"/>
                    </a:lnTo>
                    <a:lnTo>
                      <a:pt x="5" y="20"/>
                    </a:lnTo>
                    <a:lnTo>
                      <a:pt x="12" y="21"/>
                    </a:lnTo>
                    <a:lnTo>
                      <a:pt x="12" y="11"/>
                    </a:lnTo>
                    <a:lnTo>
                      <a:pt x="13" y="8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6"/>
              <p:cNvSpPr>
                <a:spLocks/>
              </p:cNvSpPr>
              <p:nvPr/>
            </p:nvSpPr>
            <p:spPr bwMode="auto">
              <a:xfrm>
                <a:off x="5626100" y="3046413"/>
                <a:ext cx="33338" cy="65088"/>
              </a:xfrm>
              <a:custGeom>
                <a:avLst/>
                <a:gdLst>
                  <a:gd name="T0" fmla="*/ 11 w 21"/>
                  <a:gd name="T1" fmla="*/ 36 h 41"/>
                  <a:gd name="T2" fmla="*/ 15 w 21"/>
                  <a:gd name="T3" fmla="*/ 26 h 41"/>
                  <a:gd name="T4" fmla="*/ 16 w 21"/>
                  <a:gd name="T5" fmla="*/ 21 h 41"/>
                  <a:gd name="T6" fmla="*/ 18 w 21"/>
                  <a:gd name="T7" fmla="*/ 13 h 41"/>
                  <a:gd name="T8" fmla="*/ 21 w 21"/>
                  <a:gd name="T9" fmla="*/ 3 h 41"/>
                  <a:gd name="T10" fmla="*/ 16 w 21"/>
                  <a:gd name="T11" fmla="*/ 0 h 41"/>
                  <a:gd name="T12" fmla="*/ 13 w 21"/>
                  <a:gd name="T13" fmla="*/ 3 h 41"/>
                  <a:gd name="T14" fmla="*/ 5 w 21"/>
                  <a:gd name="T15" fmla="*/ 10 h 41"/>
                  <a:gd name="T16" fmla="*/ 0 w 21"/>
                  <a:gd name="T17" fmla="*/ 20 h 41"/>
                  <a:gd name="T18" fmla="*/ 3 w 21"/>
                  <a:gd name="T19" fmla="*/ 31 h 41"/>
                  <a:gd name="T20" fmla="*/ 6 w 21"/>
                  <a:gd name="T21" fmla="*/ 41 h 41"/>
                  <a:gd name="T22" fmla="*/ 11 w 21"/>
                  <a:gd name="T23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1">
                    <a:moveTo>
                      <a:pt x="11" y="36"/>
                    </a:moveTo>
                    <a:lnTo>
                      <a:pt x="15" y="26"/>
                    </a:lnTo>
                    <a:lnTo>
                      <a:pt x="16" y="21"/>
                    </a:lnTo>
                    <a:lnTo>
                      <a:pt x="18" y="13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6" y="41"/>
                    </a:lnTo>
                    <a:lnTo>
                      <a:pt x="1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7"/>
              <p:cNvSpPr>
                <a:spLocks/>
              </p:cNvSpPr>
              <p:nvPr/>
            </p:nvSpPr>
            <p:spPr bwMode="auto">
              <a:xfrm>
                <a:off x="5418138" y="3148013"/>
                <a:ext cx="44450" cy="36513"/>
              </a:xfrm>
              <a:custGeom>
                <a:avLst/>
                <a:gdLst>
                  <a:gd name="T0" fmla="*/ 21 w 28"/>
                  <a:gd name="T1" fmla="*/ 18 h 23"/>
                  <a:gd name="T2" fmla="*/ 21 w 28"/>
                  <a:gd name="T3" fmla="*/ 10 h 23"/>
                  <a:gd name="T4" fmla="*/ 24 w 28"/>
                  <a:gd name="T5" fmla="*/ 7 h 23"/>
                  <a:gd name="T6" fmla="*/ 28 w 28"/>
                  <a:gd name="T7" fmla="*/ 2 h 23"/>
                  <a:gd name="T8" fmla="*/ 21 w 28"/>
                  <a:gd name="T9" fmla="*/ 0 h 23"/>
                  <a:gd name="T10" fmla="*/ 14 w 28"/>
                  <a:gd name="T11" fmla="*/ 0 h 23"/>
                  <a:gd name="T12" fmla="*/ 6 w 28"/>
                  <a:gd name="T13" fmla="*/ 5 h 23"/>
                  <a:gd name="T14" fmla="*/ 0 w 28"/>
                  <a:gd name="T15" fmla="*/ 8 h 23"/>
                  <a:gd name="T16" fmla="*/ 0 w 28"/>
                  <a:gd name="T17" fmla="*/ 15 h 23"/>
                  <a:gd name="T18" fmla="*/ 5 w 28"/>
                  <a:gd name="T19" fmla="*/ 21 h 23"/>
                  <a:gd name="T20" fmla="*/ 11 w 28"/>
                  <a:gd name="T21" fmla="*/ 23 h 23"/>
                  <a:gd name="T22" fmla="*/ 16 w 28"/>
                  <a:gd name="T23" fmla="*/ 20 h 23"/>
                  <a:gd name="T24" fmla="*/ 21 w 28"/>
                  <a:gd name="T25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3">
                    <a:moveTo>
                      <a:pt x="21" y="18"/>
                    </a:moveTo>
                    <a:lnTo>
                      <a:pt x="21" y="10"/>
                    </a:lnTo>
                    <a:lnTo>
                      <a:pt x="24" y="7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6" y="5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11" y="23"/>
                    </a:lnTo>
                    <a:lnTo>
                      <a:pt x="16" y="20"/>
                    </a:lnTo>
                    <a:lnTo>
                      <a:pt x="21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68"/>
              <p:cNvSpPr>
                <a:spLocks/>
              </p:cNvSpPr>
              <p:nvPr/>
            </p:nvSpPr>
            <p:spPr bwMode="auto">
              <a:xfrm>
                <a:off x="5988050" y="2614613"/>
                <a:ext cx="106363" cy="93663"/>
              </a:xfrm>
              <a:custGeom>
                <a:avLst/>
                <a:gdLst>
                  <a:gd name="T0" fmla="*/ 1 w 67"/>
                  <a:gd name="T1" fmla="*/ 59 h 59"/>
                  <a:gd name="T2" fmla="*/ 5 w 67"/>
                  <a:gd name="T3" fmla="*/ 56 h 59"/>
                  <a:gd name="T4" fmla="*/ 10 w 67"/>
                  <a:gd name="T5" fmla="*/ 54 h 59"/>
                  <a:gd name="T6" fmla="*/ 11 w 67"/>
                  <a:gd name="T7" fmla="*/ 49 h 59"/>
                  <a:gd name="T8" fmla="*/ 6 w 67"/>
                  <a:gd name="T9" fmla="*/ 49 h 59"/>
                  <a:gd name="T10" fmla="*/ 5 w 67"/>
                  <a:gd name="T11" fmla="*/ 44 h 59"/>
                  <a:gd name="T12" fmla="*/ 6 w 67"/>
                  <a:gd name="T13" fmla="*/ 41 h 59"/>
                  <a:gd name="T14" fmla="*/ 11 w 67"/>
                  <a:gd name="T15" fmla="*/ 42 h 59"/>
                  <a:gd name="T16" fmla="*/ 16 w 67"/>
                  <a:gd name="T17" fmla="*/ 46 h 59"/>
                  <a:gd name="T18" fmla="*/ 16 w 67"/>
                  <a:gd name="T19" fmla="*/ 42 h 59"/>
                  <a:gd name="T20" fmla="*/ 19 w 67"/>
                  <a:gd name="T21" fmla="*/ 41 h 59"/>
                  <a:gd name="T22" fmla="*/ 26 w 67"/>
                  <a:gd name="T23" fmla="*/ 42 h 59"/>
                  <a:gd name="T24" fmla="*/ 31 w 67"/>
                  <a:gd name="T25" fmla="*/ 47 h 59"/>
                  <a:gd name="T26" fmla="*/ 37 w 67"/>
                  <a:gd name="T27" fmla="*/ 49 h 59"/>
                  <a:gd name="T28" fmla="*/ 37 w 67"/>
                  <a:gd name="T29" fmla="*/ 46 h 59"/>
                  <a:gd name="T30" fmla="*/ 41 w 67"/>
                  <a:gd name="T31" fmla="*/ 39 h 59"/>
                  <a:gd name="T32" fmla="*/ 49 w 67"/>
                  <a:gd name="T33" fmla="*/ 36 h 59"/>
                  <a:gd name="T34" fmla="*/ 54 w 67"/>
                  <a:gd name="T35" fmla="*/ 34 h 59"/>
                  <a:gd name="T36" fmla="*/ 57 w 67"/>
                  <a:gd name="T37" fmla="*/ 36 h 59"/>
                  <a:gd name="T38" fmla="*/ 60 w 67"/>
                  <a:gd name="T39" fmla="*/ 34 h 59"/>
                  <a:gd name="T40" fmla="*/ 67 w 67"/>
                  <a:gd name="T41" fmla="*/ 29 h 59"/>
                  <a:gd name="T42" fmla="*/ 64 w 67"/>
                  <a:gd name="T43" fmla="*/ 28 h 59"/>
                  <a:gd name="T44" fmla="*/ 60 w 67"/>
                  <a:gd name="T45" fmla="*/ 23 h 59"/>
                  <a:gd name="T46" fmla="*/ 65 w 67"/>
                  <a:gd name="T47" fmla="*/ 18 h 59"/>
                  <a:gd name="T48" fmla="*/ 60 w 67"/>
                  <a:gd name="T49" fmla="*/ 18 h 59"/>
                  <a:gd name="T50" fmla="*/ 54 w 67"/>
                  <a:gd name="T51" fmla="*/ 23 h 59"/>
                  <a:gd name="T52" fmla="*/ 47 w 67"/>
                  <a:gd name="T53" fmla="*/ 19 h 59"/>
                  <a:gd name="T54" fmla="*/ 34 w 67"/>
                  <a:gd name="T55" fmla="*/ 11 h 59"/>
                  <a:gd name="T56" fmla="*/ 28 w 67"/>
                  <a:gd name="T57" fmla="*/ 5 h 59"/>
                  <a:gd name="T58" fmla="*/ 21 w 67"/>
                  <a:gd name="T59" fmla="*/ 0 h 59"/>
                  <a:gd name="T60" fmla="*/ 21 w 67"/>
                  <a:gd name="T61" fmla="*/ 11 h 59"/>
                  <a:gd name="T62" fmla="*/ 19 w 67"/>
                  <a:gd name="T63" fmla="*/ 29 h 59"/>
                  <a:gd name="T64" fmla="*/ 16 w 67"/>
                  <a:gd name="T65" fmla="*/ 31 h 59"/>
                  <a:gd name="T66" fmla="*/ 11 w 67"/>
                  <a:gd name="T67" fmla="*/ 29 h 59"/>
                  <a:gd name="T68" fmla="*/ 6 w 67"/>
                  <a:gd name="T69" fmla="*/ 29 h 59"/>
                  <a:gd name="T70" fmla="*/ 6 w 67"/>
                  <a:gd name="T71" fmla="*/ 33 h 59"/>
                  <a:gd name="T72" fmla="*/ 3 w 67"/>
                  <a:gd name="T73" fmla="*/ 38 h 59"/>
                  <a:gd name="T74" fmla="*/ 0 w 67"/>
                  <a:gd name="T75" fmla="*/ 39 h 59"/>
                  <a:gd name="T76" fmla="*/ 0 w 67"/>
                  <a:gd name="T77" fmla="*/ 46 h 59"/>
                  <a:gd name="T78" fmla="*/ 1 w 67"/>
                  <a:gd name="T79" fmla="*/ 51 h 59"/>
                  <a:gd name="T80" fmla="*/ 1 w 67"/>
                  <a:gd name="T8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" h="59">
                    <a:moveTo>
                      <a:pt x="1" y="59"/>
                    </a:moveTo>
                    <a:lnTo>
                      <a:pt x="5" y="56"/>
                    </a:lnTo>
                    <a:lnTo>
                      <a:pt x="10" y="54"/>
                    </a:lnTo>
                    <a:lnTo>
                      <a:pt x="11" y="49"/>
                    </a:lnTo>
                    <a:lnTo>
                      <a:pt x="6" y="49"/>
                    </a:lnTo>
                    <a:lnTo>
                      <a:pt x="5" y="44"/>
                    </a:lnTo>
                    <a:lnTo>
                      <a:pt x="6" y="41"/>
                    </a:lnTo>
                    <a:lnTo>
                      <a:pt x="11" y="42"/>
                    </a:lnTo>
                    <a:lnTo>
                      <a:pt x="16" y="46"/>
                    </a:lnTo>
                    <a:lnTo>
                      <a:pt x="16" y="42"/>
                    </a:lnTo>
                    <a:lnTo>
                      <a:pt x="19" y="41"/>
                    </a:lnTo>
                    <a:lnTo>
                      <a:pt x="26" y="42"/>
                    </a:lnTo>
                    <a:lnTo>
                      <a:pt x="31" y="47"/>
                    </a:lnTo>
                    <a:lnTo>
                      <a:pt x="37" y="49"/>
                    </a:lnTo>
                    <a:lnTo>
                      <a:pt x="37" y="46"/>
                    </a:lnTo>
                    <a:lnTo>
                      <a:pt x="41" y="39"/>
                    </a:lnTo>
                    <a:lnTo>
                      <a:pt x="49" y="36"/>
                    </a:lnTo>
                    <a:lnTo>
                      <a:pt x="54" y="34"/>
                    </a:lnTo>
                    <a:lnTo>
                      <a:pt x="57" y="36"/>
                    </a:lnTo>
                    <a:lnTo>
                      <a:pt x="60" y="34"/>
                    </a:lnTo>
                    <a:lnTo>
                      <a:pt x="67" y="29"/>
                    </a:lnTo>
                    <a:lnTo>
                      <a:pt x="64" y="28"/>
                    </a:lnTo>
                    <a:lnTo>
                      <a:pt x="60" y="23"/>
                    </a:lnTo>
                    <a:lnTo>
                      <a:pt x="65" y="18"/>
                    </a:lnTo>
                    <a:lnTo>
                      <a:pt x="60" y="18"/>
                    </a:lnTo>
                    <a:lnTo>
                      <a:pt x="54" y="23"/>
                    </a:lnTo>
                    <a:lnTo>
                      <a:pt x="47" y="19"/>
                    </a:lnTo>
                    <a:lnTo>
                      <a:pt x="34" y="11"/>
                    </a:lnTo>
                    <a:lnTo>
                      <a:pt x="28" y="5"/>
                    </a:lnTo>
                    <a:lnTo>
                      <a:pt x="21" y="0"/>
                    </a:lnTo>
                    <a:lnTo>
                      <a:pt x="21" y="11"/>
                    </a:lnTo>
                    <a:lnTo>
                      <a:pt x="19" y="29"/>
                    </a:lnTo>
                    <a:lnTo>
                      <a:pt x="16" y="31"/>
                    </a:lnTo>
                    <a:lnTo>
                      <a:pt x="11" y="29"/>
                    </a:lnTo>
                    <a:lnTo>
                      <a:pt x="6" y="29"/>
                    </a:lnTo>
                    <a:lnTo>
                      <a:pt x="6" y="33"/>
                    </a:lnTo>
                    <a:lnTo>
                      <a:pt x="3" y="38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1" y="51"/>
                    </a:lnTo>
                    <a:lnTo>
                      <a:pt x="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9"/>
              <p:cNvSpPr>
                <a:spLocks/>
              </p:cNvSpPr>
              <p:nvPr/>
            </p:nvSpPr>
            <p:spPr bwMode="auto">
              <a:xfrm>
                <a:off x="5845175" y="2862263"/>
                <a:ext cx="46038" cy="30163"/>
              </a:xfrm>
              <a:custGeom>
                <a:avLst/>
                <a:gdLst>
                  <a:gd name="T0" fmla="*/ 11 w 29"/>
                  <a:gd name="T1" fmla="*/ 19 h 19"/>
                  <a:gd name="T2" fmla="*/ 14 w 29"/>
                  <a:gd name="T3" fmla="*/ 13 h 19"/>
                  <a:gd name="T4" fmla="*/ 18 w 29"/>
                  <a:gd name="T5" fmla="*/ 9 h 19"/>
                  <a:gd name="T6" fmla="*/ 22 w 29"/>
                  <a:gd name="T7" fmla="*/ 11 h 19"/>
                  <a:gd name="T8" fmla="*/ 26 w 29"/>
                  <a:gd name="T9" fmla="*/ 9 h 19"/>
                  <a:gd name="T10" fmla="*/ 27 w 29"/>
                  <a:gd name="T11" fmla="*/ 5 h 19"/>
                  <a:gd name="T12" fmla="*/ 29 w 29"/>
                  <a:gd name="T13" fmla="*/ 3 h 19"/>
                  <a:gd name="T14" fmla="*/ 26 w 29"/>
                  <a:gd name="T15" fmla="*/ 0 h 19"/>
                  <a:gd name="T16" fmla="*/ 21 w 29"/>
                  <a:gd name="T17" fmla="*/ 0 h 19"/>
                  <a:gd name="T18" fmla="*/ 18 w 29"/>
                  <a:gd name="T19" fmla="*/ 3 h 19"/>
                  <a:gd name="T20" fmla="*/ 13 w 29"/>
                  <a:gd name="T21" fmla="*/ 5 h 19"/>
                  <a:gd name="T22" fmla="*/ 6 w 29"/>
                  <a:gd name="T23" fmla="*/ 5 h 19"/>
                  <a:gd name="T24" fmla="*/ 0 w 29"/>
                  <a:gd name="T25" fmla="*/ 9 h 19"/>
                  <a:gd name="T26" fmla="*/ 4 w 29"/>
                  <a:gd name="T27" fmla="*/ 13 h 19"/>
                  <a:gd name="T28" fmla="*/ 4 w 29"/>
                  <a:gd name="T29" fmla="*/ 18 h 19"/>
                  <a:gd name="T30" fmla="*/ 11 w 29"/>
                  <a:gd name="T3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9">
                    <a:moveTo>
                      <a:pt x="11" y="19"/>
                    </a:moveTo>
                    <a:lnTo>
                      <a:pt x="14" y="13"/>
                    </a:lnTo>
                    <a:lnTo>
                      <a:pt x="18" y="9"/>
                    </a:lnTo>
                    <a:lnTo>
                      <a:pt x="22" y="11"/>
                    </a:lnTo>
                    <a:lnTo>
                      <a:pt x="26" y="9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6" y="5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4" y="18"/>
                    </a:lnTo>
                    <a:lnTo>
                      <a:pt x="1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0"/>
              <p:cNvSpPr>
                <a:spLocks/>
              </p:cNvSpPr>
              <p:nvPr/>
            </p:nvSpPr>
            <p:spPr bwMode="auto">
              <a:xfrm>
                <a:off x="5797550" y="2867025"/>
                <a:ext cx="44450" cy="60325"/>
              </a:xfrm>
              <a:custGeom>
                <a:avLst/>
                <a:gdLst>
                  <a:gd name="T0" fmla="*/ 13 w 28"/>
                  <a:gd name="T1" fmla="*/ 36 h 38"/>
                  <a:gd name="T2" fmla="*/ 20 w 28"/>
                  <a:gd name="T3" fmla="*/ 38 h 38"/>
                  <a:gd name="T4" fmla="*/ 23 w 28"/>
                  <a:gd name="T5" fmla="*/ 29 h 38"/>
                  <a:gd name="T6" fmla="*/ 23 w 28"/>
                  <a:gd name="T7" fmla="*/ 24 h 38"/>
                  <a:gd name="T8" fmla="*/ 23 w 28"/>
                  <a:gd name="T9" fmla="*/ 20 h 38"/>
                  <a:gd name="T10" fmla="*/ 26 w 28"/>
                  <a:gd name="T11" fmla="*/ 18 h 38"/>
                  <a:gd name="T12" fmla="*/ 28 w 28"/>
                  <a:gd name="T13" fmla="*/ 13 h 38"/>
                  <a:gd name="T14" fmla="*/ 25 w 28"/>
                  <a:gd name="T15" fmla="*/ 8 h 38"/>
                  <a:gd name="T16" fmla="*/ 21 w 28"/>
                  <a:gd name="T17" fmla="*/ 5 h 38"/>
                  <a:gd name="T18" fmla="*/ 18 w 28"/>
                  <a:gd name="T19" fmla="*/ 0 h 38"/>
                  <a:gd name="T20" fmla="*/ 11 w 28"/>
                  <a:gd name="T21" fmla="*/ 0 h 38"/>
                  <a:gd name="T22" fmla="*/ 8 w 28"/>
                  <a:gd name="T23" fmla="*/ 6 h 38"/>
                  <a:gd name="T24" fmla="*/ 3 w 28"/>
                  <a:gd name="T25" fmla="*/ 10 h 38"/>
                  <a:gd name="T26" fmla="*/ 0 w 28"/>
                  <a:gd name="T27" fmla="*/ 13 h 38"/>
                  <a:gd name="T28" fmla="*/ 7 w 28"/>
                  <a:gd name="T29" fmla="*/ 13 h 38"/>
                  <a:gd name="T30" fmla="*/ 11 w 28"/>
                  <a:gd name="T31" fmla="*/ 11 h 38"/>
                  <a:gd name="T32" fmla="*/ 13 w 28"/>
                  <a:gd name="T33" fmla="*/ 15 h 38"/>
                  <a:gd name="T34" fmla="*/ 13 w 28"/>
                  <a:gd name="T35" fmla="*/ 18 h 38"/>
                  <a:gd name="T36" fmla="*/ 10 w 28"/>
                  <a:gd name="T37" fmla="*/ 23 h 38"/>
                  <a:gd name="T38" fmla="*/ 10 w 28"/>
                  <a:gd name="T39" fmla="*/ 26 h 38"/>
                  <a:gd name="T40" fmla="*/ 15 w 28"/>
                  <a:gd name="T41" fmla="*/ 26 h 38"/>
                  <a:gd name="T42" fmla="*/ 13 w 28"/>
                  <a:gd name="T43" fmla="*/ 33 h 38"/>
                  <a:gd name="T44" fmla="*/ 13 w 28"/>
                  <a:gd name="T45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38">
                    <a:moveTo>
                      <a:pt x="13" y="36"/>
                    </a:moveTo>
                    <a:lnTo>
                      <a:pt x="20" y="38"/>
                    </a:lnTo>
                    <a:lnTo>
                      <a:pt x="23" y="29"/>
                    </a:lnTo>
                    <a:lnTo>
                      <a:pt x="23" y="24"/>
                    </a:lnTo>
                    <a:lnTo>
                      <a:pt x="23" y="20"/>
                    </a:lnTo>
                    <a:lnTo>
                      <a:pt x="26" y="18"/>
                    </a:lnTo>
                    <a:lnTo>
                      <a:pt x="28" y="13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8" y="6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7" y="13"/>
                    </a:lnTo>
                    <a:lnTo>
                      <a:pt x="11" y="11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0" y="23"/>
                    </a:lnTo>
                    <a:lnTo>
                      <a:pt x="10" y="26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3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1"/>
              <p:cNvSpPr>
                <a:spLocks/>
              </p:cNvSpPr>
              <p:nvPr/>
            </p:nvSpPr>
            <p:spPr bwMode="auto">
              <a:xfrm>
                <a:off x="5826125" y="2703513"/>
                <a:ext cx="200025" cy="173038"/>
              </a:xfrm>
              <a:custGeom>
                <a:avLst/>
                <a:gdLst>
                  <a:gd name="T0" fmla="*/ 18 w 126"/>
                  <a:gd name="T1" fmla="*/ 86 h 109"/>
                  <a:gd name="T2" fmla="*/ 0 w 126"/>
                  <a:gd name="T3" fmla="*/ 100 h 109"/>
                  <a:gd name="T4" fmla="*/ 7 w 126"/>
                  <a:gd name="T5" fmla="*/ 103 h 109"/>
                  <a:gd name="T6" fmla="*/ 20 w 126"/>
                  <a:gd name="T7" fmla="*/ 100 h 109"/>
                  <a:gd name="T8" fmla="*/ 36 w 126"/>
                  <a:gd name="T9" fmla="*/ 95 h 109"/>
                  <a:gd name="T10" fmla="*/ 53 w 126"/>
                  <a:gd name="T11" fmla="*/ 91 h 109"/>
                  <a:gd name="T12" fmla="*/ 44 w 126"/>
                  <a:gd name="T13" fmla="*/ 100 h 109"/>
                  <a:gd name="T14" fmla="*/ 53 w 126"/>
                  <a:gd name="T15" fmla="*/ 109 h 109"/>
                  <a:gd name="T16" fmla="*/ 61 w 126"/>
                  <a:gd name="T17" fmla="*/ 100 h 109"/>
                  <a:gd name="T18" fmla="*/ 64 w 126"/>
                  <a:gd name="T19" fmla="*/ 93 h 109"/>
                  <a:gd name="T20" fmla="*/ 66 w 126"/>
                  <a:gd name="T21" fmla="*/ 93 h 109"/>
                  <a:gd name="T22" fmla="*/ 79 w 126"/>
                  <a:gd name="T23" fmla="*/ 93 h 109"/>
                  <a:gd name="T24" fmla="*/ 85 w 126"/>
                  <a:gd name="T25" fmla="*/ 90 h 109"/>
                  <a:gd name="T26" fmla="*/ 92 w 126"/>
                  <a:gd name="T27" fmla="*/ 91 h 109"/>
                  <a:gd name="T28" fmla="*/ 95 w 126"/>
                  <a:gd name="T29" fmla="*/ 85 h 109"/>
                  <a:gd name="T30" fmla="*/ 103 w 126"/>
                  <a:gd name="T31" fmla="*/ 90 h 109"/>
                  <a:gd name="T32" fmla="*/ 110 w 126"/>
                  <a:gd name="T33" fmla="*/ 82 h 109"/>
                  <a:gd name="T34" fmla="*/ 110 w 126"/>
                  <a:gd name="T35" fmla="*/ 75 h 109"/>
                  <a:gd name="T36" fmla="*/ 110 w 126"/>
                  <a:gd name="T37" fmla="*/ 70 h 109"/>
                  <a:gd name="T38" fmla="*/ 115 w 126"/>
                  <a:gd name="T39" fmla="*/ 59 h 109"/>
                  <a:gd name="T40" fmla="*/ 115 w 126"/>
                  <a:gd name="T41" fmla="*/ 42 h 109"/>
                  <a:gd name="T42" fmla="*/ 126 w 126"/>
                  <a:gd name="T43" fmla="*/ 26 h 109"/>
                  <a:gd name="T44" fmla="*/ 120 w 126"/>
                  <a:gd name="T45" fmla="*/ 13 h 109"/>
                  <a:gd name="T46" fmla="*/ 118 w 126"/>
                  <a:gd name="T47" fmla="*/ 0 h 109"/>
                  <a:gd name="T48" fmla="*/ 116 w 126"/>
                  <a:gd name="T49" fmla="*/ 4 h 109"/>
                  <a:gd name="T50" fmla="*/ 108 w 126"/>
                  <a:gd name="T51" fmla="*/ 6 h 109"/>
                  <a:gd name="T52" fmla="*/ 103 w 126"/>
                  <a:gd name="T53" fmla="*/ 13 h 109"/>
                  <a:gd name="T54" fmla="*/ 105 w 126"/>
                  <a:gd name="T55" fmla="*/ 26 h 109"/>
                  <a:gd name="T56" fmla="*/ 90 w 126"/>
                  <a:gd name="T57" fmla="*/ 54 h 109"/>
                  <a:gd name="T58" fmla="*/ 72 w 126"/>
                  <a:gd name="T59" fmla="*/ 64 h 109"/>
                  <a:gd name="T60" fmla="*/ 71 w 126"/>
                  <a:gd name="T61" fmla="*/ 54 h 109"/>
                  <a:gd name="T62" fmla="*/ 64 w 126"/>
                  <a:gd name="T63" fmla="*/ 67 h 109"/>
                  <a:gd name="T64" fmla="*/ 54 w 126"/>
                  <a:gd name="T65" fmla="*/ 82 h 109"/>
                  <a:gd name="T66" fmla="*/ 31 w 126"/>
                  <a:gd name="T67" fmla="*/ 8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09">
                    <a:moveTo>
                      <a:pt x="23" y="83"/>
                    </a:moveTo>
                    <a:lnTo>
                      <a:pt x="18" y="86"/>
                    </a:lnTo>
                    <a:lnTo>
                      <a:pt x="8" y="95"/>
                    </a:lnTo>
                    <a:lnTo>
                      <a:pt x="0" y="100"/>
                    </a:lnTo>
                    <a:lnTo>
                      <a:pt x="2" y="101"/>
                    </a:lnTo>
                    <a:lnTo>
                      <a:pt x="7" y="103"/>
                    </a:lnTo>
                    <a:lnTo>
                      <a:pt x="13" y="100"/>
                    </a:lnTo>
                    <a:lnTo>
                      <a:pt x="20" y="100"/>
                    </a:lnTo>
                    <a:lnTo>
                      <a:pt x="28" y="96"/>
                    </a:lnTo>
                    <a:lnTo>
                      <a:pt x="36" y="95"/>
                    </a:lnTo>
                    <a:lnTo>
                      <a:pt x="41" y="91"/>
                    </a:lnTo>
                    <a:lnTo>
                      <a:pt x="53" y="91"/>
                    </a:lnTo>
                    <a:lnTo>
                      <a:pt x="51" y="96"/>
                    </a:lnTo>
                    <a:lnTo>
                      <a:pt x="44" y="100"/>
                    </a:lnTo>
                    <a:lnTo>
                      <a:pt x="49" y="103"/>
                    </a:lnTo>
                    <a:lnTo>
                      <a:pt x="53" y="109"/>
                    </a:lnTo>
                    <a:lnTo>
                      <a:pt x="57" y="106"/>
                    </a:lnTo>
                    <a:lnTo>
                      <a:pt x="61" y="100"/>
                    </a:lnTo>
                    <a:lnTo>
                      <a:pt x="66" y="98"/>
                    </a:lnTo>
                    <a:lnTo>
                      <a:pt x="64" y="93"/>
                    </a:lnTo>
                    <a:lnTo>
                      <a:pt x="66" y="90"/>
                    </a:lnTo>
                    <a:lnTo>
                      <a:pt x="66" y="93"/>
                    </a:lnTo>
                    <a:lnTo>
                      <a:pt x="74" y="93"/>
                    </a:lnTo>
                    <a:lnTo>
                      <a:pt x="79" y="93"/>
                    </a:lnTo>
                    <a:lnTo>
                      <a:pt x="84" y="93"/>
                    </a:lnTo>
                    <a:lnTo>
                      <a:pt x="85" y="90"/>
                    </a:lnTo>
                    <a:lnTo>
                      <a:pt x="90" y="95"/>
                    </a:lnTo>
                    <a:lnTo>
                      <a:pt x="92" y="91"/>
                    </a:lnTo>
                    <a:lnTo>
                      <a:pt x="90" y="85"/>
                    </a:lnTo>
                    <a:lnTo>
                      <a:pt x="95" y="85"/>
                    </a:lnTo>
                    <a:lnTo>
                      <a:pt x="100" y="85"/>
                    </a:lnTo>
                    <a:lnTo>
                      <a:pt x="103" y="90"/>
                    </a:lnTo>
                    <a:lnTo>
                      <a:pt x="107" y="86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0"/>
                    </a:lnTo>
                    <a:lnTo>
                      <a:pt x="112" y="64"/>
                    </a:lnTo>
                    <a:lnTo>
                      <a:pt x="115" y="59"/>
                    </a:lnTo>
                    <a:lnTo>
                      <a:pt x="115" y="49"/>
                    </a:lnTo>
                    <a:lnTo>
                      <a:pt x="115" y="42"/>
                    </a:lnTo>
                    <a:lnTo>
                      <a:pt x="121" y="36"/>
                    </a:lnTo>
                    <a:lnTo>
                      <a:pt x="126" y="26"/>
                    </a:lnTo>
                    <a:lnTo>
                      <a:pt x="125" y="21"/>
                    </a:lnTo>
                    <a:lnTo>
                      <a:pt x="120" y="13"/>
                    </a:lnTo>
                    <a:lnTo>
                      <a:pt x="120" y="8"/>
                    </a:lnTo>
                    <a:lnTo>
                      <a:pt x="118" y="0"/>
                    </a:lnTo>
                    <a:lnTo>
                      <a:pt x="115" y="1"/>
                    </a:lnTo>
                    <a:lnTo>
                      <a:pt x="116" y="4"/>
                    </a:lnTo>
                    <a:lnTo>
                      <a:pt x="115" y="9"/>
                    </a:lnTo>
                    <a:lnTo>
                      <a:pt x="108" y="6"/>
                    </a:lnTo>
                    <a:lnTo>
                      <a:pt x="105" y="8"/>
                    </a:lnTo>
                    <a:lnTo>
                      <a:pt x="103" y="13"/>
                    </a:lnTo>
                    <a:lnTo>
                      <a:pt x="103" y="23"/>
                    </a:lnTo>
                    <a:lnTo>
                      <a:pt x="105" y="26"/>
                    </a:lnTo>
                    <a:lnTo>
                      <a:pt x="102" y="39"/>
                    </a:lnTo>
                    <a:lnTo>
                      <a:pt x="90" y="54"/>
                    </a:lnTo>
                    <a:lnTo>
                      <a:pt x="79" y="60"/>
                    </a:lnTo>
                    <a:lnTo>
                      <a:pt x="72" y="64"/>
                    </a:lnTo>
                    <a:lnTo>
                      <a:pt x="72" y="59"/>
                    </a:lnTo>
                    <a:lnTo>
                      <a:pt x="71" y="54"/>
                    </a:lnTo>
                    <a:lnTo>
                      <a:pt x="66" y="60"/>
                    </a:lnTo>
                    <a:lnTo>
                      <a:pt x="64" y="67"/>
                    </a:lnTo>
                    <a:lnTo>
                      <a:pt x="57" y="73"/>
                    </a:lnTo>
                    <a:lnTo>
                      <a:pt x="54" y="82"/>
                    </a:lnTo>
                    <a:lnTo>
                      <a:pt x="43" y="82"/>
                    </a:lnTo>
                    <a:lnTo>
                      <a:pt x="31" y="82"/>
                    </a:lnTo>
                    <a:lnTo>
                      <a:pt x="23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About Centina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9" y="1426723"/>
            <a:ext cx="9064623" cy="3613020"/>
          </a:xfrm>
        </p:spPr>
        <p:txBody>
          <a:bodyPr/>
          <a:lstStyle/>
          <a:p>
            <a:pPr>
              <a:buClr>
                <a:srgbClr val="2E98BA"/>
              </a:buClr>
            </a:pPr>
            <a:r>
              <a:rPr lang="en-US" sz="2800" dirty="0" smtClean="0"/>
              <a:t>Founded in 2006 with HQ </a:t>
            </a:r>
            <a:r>
              <a:rPr lang="en-US" sz="2800" dirty="0"/>
              <a:t>@</a:t>
            </a:r>
            <a:r>
              <a:rPr lang="en-US" sz="2800" dirty="0" smtClean="0"/>
              <a:t> Dallas, USA</a:t>
            </a:r>
          </a:p>
          <a:p>
            <a:pPr>
              <a:buClr>
                <a:srgbClr val="2E98BA"/>
              </a:buClr>
            </a:pPr>
            <a:r>
              <a:rPr lang="en-US" sz="2800" dirty="0"/>
              <a:t>Operations in USA, </a:t>
            </a:r>
            <a:r>
              <a:rPr lang="en-US" sz="2800" dirty="0" smtClean="0"/>
              <a:t>Europe </a:t>
            </a:r>
            <a:r>
              <a:rPr lang="en-US" sz="2800" dirty="0"/>
              <a:t>and </a:t>
            </a:r>
            <a:r>
              <a:rPr lang="en-US" sz="2800" dirty="0" smtClean="0"/>
              <a:t>Asia</a:t>
            </a:r>
          </a:p>
          <a:p>
            <a:pPr>
              <a:buClr>
                <a:srgbClr val="2E98BA"/>
              </a:buClr>
            </a:pPr>
            <a:r>
              <a:rPr lang="en-US" sz="2800" dirty="0" smtClean="0"/>
              <a:t>Sole focus on ICT Provider market</a:t>
            </a:r>
            <a:endParaRPr lang="en-US" sz="2800" dirty="0"/>
          </a:p>
          <a:p>
            <a:pPr>
              <a:buClr>
                <a:srgbClr val="2E98BA"/>
              </a:buClr>
            </a:pPr>
            <a:r>
              <a:rPr lang="en-US" sz="2800" dirty="0" smtClean="0"/>
              <a:t>Market </a:t>
            </a:r>
            <a:r>
              <a:rPr lang="en-US" sz="2800" dirty="0"/>
              <a:t>leading Innovation in Service Assurance, </a:t>
            </a:r>
            <a:r>
              <a:rPr lang="en-US" sz="2800" dirty="0" smtClean="0"/>
              <a:t>Network Performance </a:t>
            </a:r>
            <a:r>
              <a:rPr lang="en-US" sz="2800" dirty="0"/>
              <a:t>and Fault </a:t>
            </a:r>
            <a:r>
              <a:rPr lang="en-US" sz="2800" dirty="0" smtClean="0"/>
              <a:t>Management.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9427D-2521-425C-88C4-3C3CF6359BA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34" name="Picture 133" descr="IBA12_Bronze_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3668" y="5109428"/>
            <a:ext cx="1371600" cy="866851"/>
          </a:xfrm>
          <a:prstGeom prst="rect">
            <a:avLst/>
          </a:prstGeom>
        </p:spPr>
      </p:pic>
      <p:pic>
        <p:nvPicPr>
          <p:cNvPr id="135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30" y="5015571"/>
            <a:ext cx="1262649" cy="101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3" descr="C:\Users\SmartMark\Desktop\Lyndsay\NetCracker\Awards\TMF Excellence Awards 2013\Nominee Image\TMForumEx2013SigsNOMINEESolExc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63" y="4925070"/>
            <a:ext cx="1065941" cy="11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5" y="5159415"/>
            <a:ext cx="1892772" cy="85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5" descr="http://www.xait.com/wp-content/uploads/2013/04/Gartner-Cool-Vendor-2013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2" r="22963"/>
          <a:stretch/>
        </p:blipFill>
        <p:spPr bwMode="auto">
          <a:xfrm>
            <a:off x="2329707" y="5005591"/>
            <a:ext cx="1539692" cy="110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219" y="751820"/>
            <a:ext cx="9034781" cy="5158609"/>
            <a:chOff x="109219" y="1215627"/>
            <a:chExt cx="9034781" cy="515860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880" y="2073363"/>
              <a:ext cx="5592904" cy="430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38611" y="5910429"/>
              <a:ext cx="8117863" cy="449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9219" y="1215627"/>
              <a:ext cx="90347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NO! I CAN’T BE BOTHERED. WE’VE GOT A BATTLE TO FIGHT!</a:t>
              </a:r>
              <a:endParaRPr lang="en-US" sz="28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90" y="5257799"/>
            <a:ext cx="7636510" cy="6526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Too Busy To Adapt!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4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59724" y="3991344"/>
            <a:ext cx="2377440" cy="647703"/>
          </a:xfrm>
          <a:prstGeom prst="roundRect">
            <a:avLst/>
          </a:prstGeom>
          <a:solidFill>
            <a:srgbClr val="2E98BA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Improved Network Performance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9724" y="2983796"/>
            <a:ext cx="2377440" cy="647703"/>
          </a:xfrm>
          <a:prstGeom prst="roundRect">
            <a:avLst/>
          </a:prstGeom>
          <a:solidFill>
            <a:srgbClr val="2E98BA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Customer Portals Differentiates Service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9724" y="4998893"/>
            <a:ext cx="2377440" cy="647752"/>
          </a:xfrm>
          <a:prstGeom prst="roundRect">
            <a:avLst/>
          </a:prstGeom>
          <a:solidFill>
            <a:srgbClr val="2E98BA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Improved </a:t>
            </a:r>
            <a:r>
              <a:rPr lang="en-US" sz="1600" b="1" dirty="0" err="1">
                <a:solidFill>
                  <a:schemeClr val="bg1"/>
                </a:solidFill>
              </a:rPr>
              <a:t>QoS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67295" y="3991344"/>
            <a:ext cx="2352501" cy="647703"/>
          </a:xfrm>
          <a:prstGeom prst="roundRect">
            <a:avLst/>
          </a:prstGeom>
          <a:solidFill>
            <a:srgbClr val="2E98BA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Proactive problem notification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42356" y="2983796"/>
            <a:ext cx="2377440" cy="647703"/>
          </a:xfrm>
          <a:prstGeom prst="roundRect">
            <a:avLst/>
          </a:prstGeom>
          <a:solidFill>
            <a:srgbClr val="2E98BA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Reduced downtime and faster MTTR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45791" y="1976199"/>
            <a:ext cx="2387938" cy="647703"/>
          </a:xfrm>
          <a:prstGeom prst="roundRect">
            <a:avLst/>
          </a:prstGeom>
          <a:solidFill>
            <a:srgbClr val="2E98BA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Service Level Agreement Conformance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"/>
            <a:ext cx="8458200" cy="9638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We Help Our Customers</a:t>
            </a:r>
            <a:endParaRPr lang="en-US" sz="4000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0" y="926656"/>
            <a:ext cx="9144000" cy="65181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i="1" dirty="0">
                <a:solidFill>
                  <a:srgbClr val="858A90">
                    <a:lumMod val="75000"/>
                  </a:srgbClr>
                </a:solidFill>
                <a:ea typeface="+mj-ea"/>
                <a:cs typeface="+mj-cs"/>
              </a:rPr>
              <a:t>Improved services and proactive </a:t>
            </a:r>
            <a:r>
              <a:rPr lang="en-US" sz="2800" b="1" i="1" dirty="0" smtClean="0">
                <a:solidFill>
                  <a:srgbClr val="858A90">
                    <a:lumMod val="75000"/>
                  </a:srgbClr>
                </a:solidFill>
                <a:ea typeface="+mj-ea"/>
                <a:cs typeface="+mj-cs"/>
              </a:rPr>
              <a:t>customer </a:t>
            </a:r>
            <a:r>
              <a:rPr lang="en-US" sz="2800" b="1" i="1" dirty="0">
                <a:solidFill>
                  <a:srgbClr val="858A90">
                    <a:lumMod val="75000"/>
                  </a:srgbClr>
                </a:solidFill>
                <a:ea typeface="+mj-ea"/>
                <a:cs typeface="+mj-cs"/>
              </a:rPr>
              <a:t>management</a:t>
            </a:r>
            <a:endParaRPr lang="en-US" sz="2800" i="1" dirty="0">
              <a:solidFill>
                <a:srgbClr val="858A90">
                  <a:lumMod val="75000"/>
                </a:srgbClr>
              </a:solidFill>
              <a:ea typeface="+mj-ea"/>
              <a:cs typeface="+mj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42356" y="1976199"/>
            <a:ext cx="2377440" cy="647752"/>
          </a:xfrm>
          <a:prstGeom prst="roundRect">
            <a:avLst/>
          </a:prstGeom>
          <a:solidFill>
            <a:srgbClr val="2E98BA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Superior Customer Experience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67295" y="4998893"/>
            <a:ext cx="2352501" cy="647752"/>
          </a:xfrm>
          <a:prstGeom prst="roundRect">
            <a:avLst/>
          </a:prstGeom>
          <a:solidFill>
            <a:srgbClr val="2E98BA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Improve Speed to Market of new Services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9724" y="1976199"/>
            <a:ext cx="2377440" cy="647752"/>
          </a:xfrm>
          <a:prstGeom prst="roundRect">
            <a:avLst/>
          </a:prstGeom>
          <a:solidFill>
            <a:srgbClr val="2E98BA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Guaranteed Services to Customers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5" name="Picture 24" descr="netomniap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4487" y="2912642"/>
            <a:ext cx="2086251" cy="208625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445791" y="4998893"/>
            <a:ext cx="2387938" cy="647703"/>
          </a:xfrm>
          <a:prstGeom prst="roundRect">
            <a:avLst/>
          </a:prstGeom>
          <a:solidFill>
            <a:srgbClr val="2E98BA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OPEX savings with process improvements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47800" y="19334"/>
            <a:ext cx="7696200" cy="5937662"/>
            <a:chOff x="1676400" y="19334"/>
            <a:chExt cx="7696200" cy="5937662"/>
          </a:xfrm>
        </p:grpSpPr>
        <p:pic>
          <p:nvPicPr>
            <p:cNvPr id="5" name="Picture 4" descr="netomniapac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6349" y="609600"/>
              <a:ext cx="2086251" cy="20862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9334"/>
              <a:ext cx="5544036" cy="5937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7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43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Some of Our Customers</a:t>
            </a:r>
            <a:endParaRPr lang="en-US" sz="40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9427D-2521-425C-88C4-3C3CF6359BA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22" y="1021956"/>
            <a:ext cx="2796778" cy="105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Bann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48" y="1021956"/>
            <a:ext cx="2796766" cy="10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5800" y="2286000"/>
            <a:ext cx="7668344" cy="3581400"/>
            <a:chOff x="409318" y="1965922"/>
            <a:chExt cx="7819833" cy="373163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07615" y="3584296"/>
              <a:ext cx="1119042" cy="55809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19422" y="3603516"/>
              <a:ext cx="709729" cy="54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SDN Communication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80875" y="3447697"/>
              <a:ext cx="1416415" cy="700791"/>
            </a:xfrm>
            <a:prstGeom prst="rect">
              <a:avLst/>
            </a:prstGeom>
            <a:noFill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9318" y="3715276"/>
              <a:ext cx="900795" cy="47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 descr="American Suppor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23024" y="4502865"/>
              <a:ext cx="1770519" cy="436047"/>
            </a:xfrm>
            <a:prstGeom prst="rect">
              <a:avLst/>
            </a:prstGeom>
            <a:noFill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78339" y="4491378"/>
              <a:ext cx="1281856" cy="41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 descr="Logan Telephone Cooperativ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51744" y="5278045"/>
              <a:ext cx="1120553" cy="373877"/>
            </a:xfrm>
            <a:prstGeom prst="rect">
              <a:avLst/>
            </a:prstGeom>
            <a:noFill/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4204" y="5278045"/>
              <a:ext cx="1605992" cy="40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 descr="http://www.ospmag.com/files/images/thoughtleaders/2011/Hill-Country_TL2011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92386" y="5230364"/>
              <a:ext cx="1416416" cy="467194"/>
            </a:xfrm>
            <a:prstGeom prst="rect">
              <a:avLst/>
            </a:prstGeom>
            <a:noFill/>
          </p:spPr>
        </p:pic>
        <p:pic>
          <p:nvPicPr>
            <p:cNvPr id="19" name="Picture 15" descr="http://www.express-tek.com/images/icons/shentel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9318" y="2293601"/>
              <a:ext cx="1855504" cy="248287"/>
            </a:xfrm>
            <a:prstGeom prst="rect">
              <a:avLst/>
            </a:prstGeom>
            <a:noFill/>
          </p:spPr>
        </p:pic>
        <p:pic>
          <p:nvPicPr>
            <p:cNvPr id="20" name="Picture 17" descr="Copper Valley Log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692673" y="4347797"/>
              <a:ext cx="1237668" cy="437705"/>
            </a:xfrm>
            <a:prstGeom prst="rect">
              <a:avLst/>
            </a:prstGeom>
            <a:noFill/>
          </p:spPr>
        </p:pic>
        <p:pic>
          <p:nvPicPr>
            <p:cNvPr id="21" name="Picture 20" descr="http://www.wowway.com/img/common/header/SiteLogo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49721" y="2854366"/>
              <a:ext cx="1442802" cy="486659"/>
            </a:xfrm>
            <a:prstGeom prst="rect">
              <a:avLst/>
            </a:prstGeom>
            <a:noFill/>
          </p:spPr>
        </p:pic>
        <p:pic>
          <p:nvPicPr>
            <p:cNvPr id="22" name="Picture 2" descr="http://www.goldenwest.com/images/header_title.gi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007273" y="4391723"/>
              <a:ext cx="1335086" cy="381272"/>
            </a:xfrm>
            <a:prstGeom prst="rect">
              <a:avLst/>
            </a:prstGeom>
            <a:noFill/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959808" y="5297753"/>
              <a:ext cx="1846060" cy="36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908669" y="3756685"/>
              <a:ext cx="1583854" cy="38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384" y="2202522"/>
              <a:ext cx="2627586" cy="31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812663" y="2757655"/>
              <a:ext cx="1186499" cy="628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4" descr="http://www.trueinternet.co.th/THA/images_template/ti_logo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17" y="2808810"/>
              <a:ext cx="2182429" cy="45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359" y="1965922"/>
              <a:ext cx="1656804" cy="655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66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43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9427D-2521-425C-88C4-3C3CF6359BA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9" y="15240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48200" y="1704975"/>
            <a:ext cx="4234028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Visit us @ Booth </a:t>
            </a:r>
            <a:r>
              <a:rPr lang="en-US" sz="2500" dirty="0" smtClean="0"/>
              <a:t>#25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>
                <a:hlinkClick r:id="rId4"/>
              </a:rPr>
              <a:t>www.centinasystems.com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200" dirty="0" err="1"/>
              <a:t>Jac</a:t>
            </a:r>
            <a:r>
              <a:rPr lang="en-US" sz="2200" dirty="0"/>
              <a:t> Simon</a:t>
            </a:r>
            <a:br>
              <a:rPr lang="en-US" sz="2200" dirty="0"/>
            </a:br>
            <a:r>
              <a:rPr lang="en-US" sz="2200" dirty="0"/>
              <a:t>Director, Sales – Caribbean</a:t>
            </a:r>
            <a:br>
              <a:rPr lang="en-US" sz="2200" dirty="0"/>
            </a:br>
            <a:r>
              <a:rPr lang="en-US" sz="2200" dirty="0" smtClean="0"/>
              <a:t>jsimon@centinasystems.com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282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5"/>
            <a:ext cx="9144000" cy="58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Quad Play to Mono Play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33528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7275"/>
            <a:ext cx="4646251" cy="26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Competition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6205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Is this sustainable?</a:t>
            </a:r>
            <a:endParaRPr lang="en-US" sz="4000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085621131"/>
              </p:ext>
            </p:extLst>
          </p:nvPr>
        </p:nvGraphicFramePr>
        <p:xfrm>
          <a:off x="926910" y="1295400"/>
          <a:ext cx="692169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895600" y="3429000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b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2057400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en-US" sz="2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22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tay Ahead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13" y="1219200"/>
            <a:ext cx="5988392" cy="47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22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Build on Strengths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1752600" y="1752600"/>
            <a:ext cx="5600700" cy="950848"/>
          </a:xfrm>
          <a:prstGeom prst="roundRect">
            <a:avLst/>
          </a:prstGeom>
          <a:gradFill>
            <a:gsLst>
              <a:gs pos="0">
                <a:srgbClr val="2E98BA"/>
              </a:gs>
              <a:gs pos="100000">
                <a:srgbClr val="558ED5"/>
              </a:gs>
            </a:gsLst>
            <a:lin ang="27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Reliability</a:t>
            </a:r>
            <a:endParaRPr lang="en-US" sz="3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734403" y="2855848"/>
            <a:ext cx="5600700" cy="950848"/>
          </a:xfrm>
          <a:prstGeom prst="roundRect">
            <a:avLst/>
          </a:prstGeom>
          <a:gradFill>
            <a:gsLst>
              <a:gs pos="0">
                <a:srgbClr val="2E98BA"/>
              </a:gs>
              <a:gs pos="100000">
                <a:srgbClr val="558ED5"/>
              </a:gs>
            </a:gsLst>
            <a:lin ang="27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Service Quality</a:t>
            </a:r>
            <a:endParaRPr lang="en-US" sz="3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734403" y="3987610"/>
            <a:ext cx="5600700" cy="950848"/>
          </a:xfrm>
          <a:prstGeom prst="roundRect">
            <a:avLst/>
          </a:prstGeom>
          <a:gradFill>
            <a:gsLst>
              <a:gs pos="0">
                <a:srgbClr val="2E98BA"/>
              </a:gs>
              <a:gs pos="100000">
                <a:srgbClr val="558ED5"/>
              </a:gs>
            </a:gsLst>
            <a:lin ang="27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Reach to Customer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07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2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Invest in Agility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90600"/>
            <a:ext cx="7391400" cy="38111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76300" y="5065648"/>
            <a:ext cx="2057400" cy="685800"/>
          </a:xfrm>
          <a:prstGeom prst="roundRect">
            <a:avLst/>
          </a:prstGeom>
          <a:gradFill>
            <a:gsLst>
              <a:gs pos="0">
                <a:srgbClr val="2E98BA"/>
              </a:gs>
              <a:gs pos="100000">
                <a:srgbClr val="558ED5"/>
              </a:gs>
            </a:gsLst>
            <a:lin ang="27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Network</a:t>
            </a:r>
            <a:endParaRPr lang="en-US" sz="3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543300" y="5065648"/>
            <a:ext cx="2057400" cy="685800"/>
          </a:xfrm>
          <a:prstGeom prst="roundRect">
            <a:avLst/>
          </a:prstGeom>
          <a:gradFill>
            <a:gsLst>
              <a:gs pos="0">
                <a:srgbClr val="2E98BA"/>
              </a:gs>
              <a:gs pos="100000">
                <a:srgbClr val="558ED5"/>
              </a:gs>
            </a:gsLst>
            <a:lin ang="27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Tools</a:t>
            </a:r>
            <a:endParaRPr lang="en-US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10300" y="5065648"/>
            <a:ext cx="2057400" cy="685800"/>
          </a:xfrm>
          <a:prstGeom prst="roundRect">
            <a:avLst/>
          </a:prstGeom>
          <a:gradFill>
            <a:gsLst>
              <a:gs pos="0">
                <a:srgbClr val="2E98BA"/>
              </a:gs>
              <a:gs pos="100000">
                <a:srgbClr val="558ED5"/>
              </a:gs>
            </a:gsLst>
            <a:lin ang="27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Process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47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S transform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OSS transformation</Template>
  <TotalTime>1037</TotalTime>
  <Words>751</Words>
  <Application>Microsoft Office PowerPoint</Application>
  <PresentationFormat>On-screen Show (4:3)</PresentationFormat>
  <Paragraphs>173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OSS transformation</vt:lpstr>
      <vt:lpstr>Driving Ethernet Service Revenue</vt:lpstr>
      <vt:lpstr>Too Busy To Adapt!</vt:lpstr>
      <vt:lpstr>PowerPoint Presentation</vt:lpstr>
      <vt:lpstr>Quad Play to Mono Play</vt:lpstr>
      <vt:lpstr>Competition</vt:lpstr>
      <vt:lpstr>Is this sustainable?</vt:lpstr>
      <vt:lpstr>Stay Ahead</vt:lpstr>
      <vt:lpstr>Build on Strengths</vt:lpstr>
      <vt:lpstr>Invest in Agility </vt:lpstr>
      <vt:lpstr>Infrastructure Transformation</vt:lpstr>
      <vt:lpstr>Worldwide Ethernet Services</vt:lpstr>
      <vt:lpstr>Agile Ethernet Services</vt:lpstr>
      <vt:lpstr>Agile Tool - SLA Management </vt:lpstr>
      <vt:lpstr>Agile Tool - Customer Portals</vt:lpstr>
      <vt:lpstr>Current ICT Environment</vt:lpstr>
      <vt:lpstr>PowerPoint Presentation</vt:lpstr>
      <vt:lpstr>Customer Benefits</vt:lpstr>
      <vt:lpstr>ICT Provider Benefits</vt:lpstr>
      <vt:lpstr>About Centina Systems</vt:lpstr>
      <vt:lpstr>How We Help Our Customers</vt:lpstr>
      <vt:lpstr>PowerPoint Presentation</vt:lpstr>
      <vt:lpstr>Some of Our Customers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 Transformation Workshop</dc:title>
  <dc:creator>Anand Gonuguntla</dc:creator>
  <cp:lastModifiedBy>Anand Gonuguntla</cp:lastModifiedBy>
  <cp:revision>153</cp:revision>
  <dcterms:created xsi:type="dcterms:W3CDTF">2014-03-27T22:45:15Z</dcterms:created>
  <dcterms:modified xsi:type="dcterms:W3CDTF">2014-08-13T13:53:07Z</dcterms:modified>
</cp:coreProperties>
</file>