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70" r:id="rId2"/>
    <p:sldId id="258" r:id="rId3"/>
    <p:sldId id="263" r:id="rId4"/>
    <p:sldId id="279" r:id="rId5"/>
    <p:sldId id="275" r:id="rId6"/>
    <p:sldId id="284" r:id="rId7"/>
    <p:sldId id="292" r:id="rId8"/>
    <p:sldId id="287" r:id="rId9"/>
    <p:sldId id="291" r:id="rId10"/>
    <p:sldId id="290" r:id="rId11"/>
    <p:sldId id="289" r:id="rId12"/>
    <p:sldId id="295" r:id="rId13"/>
    <p:sldId id="298" r:id="rId14"/>
    <p:sldId id="299" r:id="rId1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BB29"/>
    <a:srgbClr val="155198"/>
    <a:srgbClr val="1457B0"/>
    <a:srgbClr val="166A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712" y="-13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jpeg"/><Relationship Id="rId3" Type="http://schemas.openxmlformats.org/officeDocument/2006/relationships/image" Target="../media/image28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jpeg"/><Relationship Id="rId3" Type="http://schemas.openxmlformats.org/officeDocument/2006/relationships/image" Target="../media/image2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A51FE7-C45B-2E4C-AD06-4199E33A921E}" type="doc">
      <dgm:prSet loTypeId="urn:microsoft.com/office/officeart/2005/8/layout/venn1" loCatId="" qsTypeId="urn:microsoft.com/office/officeart/2005/8/quickstyle/simple4" qsCatId="simple" csTypeId="urn:microsoft.com/office/officeart/2005/8/colors/accent1_2" csCatId="accent1" phldr="0"/>
      <dgm:spPr/>
      <dgm:t>
        <a:bodyPr/>
        <a:lstStyle/>
        <a:p>
          <a:endParaRPr lang="en-US"/>
        </a:p>
      </dgm:t>
    </dgm:pt>
    <dgm:pt modelId="{6B8D71CF-57AD-1341-AB4E-66176551A7ED}">
      <dgm:prSet phldrT="[Text]" phldr="1"/>
      <dgm:spPr/>
      <dgm:t>
        <a:bodyPr/>
        <a:lstStyle/>
        <a:p>
          <a:endParaRPr lang="en-US"/>
        </a:p>
      </dgm:t>
    </dgm:pt>
    <dgm:pt modelId="{D36C209C-B2AA-884F-BC1D-0BF6316CFBD9}" type="parTrans" cxnId="{B55A78DD-7939-E54F-91BA-0FD7B8D8D18C}">
      <dgm:prSet/>
      <dgm:spPr/>
      <dgm:t>
        <a:bodyPr/>
        <a:lstStyle/>
        <a:p>
          <a:endParaRPr lang="en-US"/>
        </a:p>
      </dgm:t>
    </dgm:pt>
    <dgm:pt modelId="{679E4963-DE38-2F46-BD14-F673950AAC46}" type="sibTrans" cxnId="{B55A78DD-7939-E54F-91BA-0FD7B8D8D18C}">
      <dgm:prSet/>
      <dgm:spPr/>
      <dgm:t>
        <a:bodyPr/>
        <a:lstStyle/>
        <a:p>
          <a:endParaRPr lang="en-US"/>
        </a:p>
      </dgm:t>
    </dgm:pt>
    <dgm:pt modelId="{19DA2878-2910-5E40-A1AC-875D373E66E0}">
      <dgm:prSet phldrT="[Text]" phldr="1"/>
      <dgm:spPr/>
      <dgm:t>
        <a:bodyPr/>
        <a:lstStyle/>
        <a:p>
          <a:endParaRPr lang="en-US"/>
        </a:p>
      </dgm:t>
    </dgm:pt>
    <dgm:pt modelId="{D96616CC-DDCE-AA41-84B1-8DCC66DDC01B}" type="parTrans" cxnId="{48CFC919-FE12-3F4A-A00B-D6F323CEEFE2}">
      <dgm:prSet/>
      <dgm:spPr/>
      <dgm:t>
        <a:bodyPr/>
        <a:lstStyle/>
        <a:p>
          <a:endParaRPr lang="en-US"/>
        </a:p>
      </dgm:t>
    </dgm:pt>
    <dgm:pt modelId="{6C5C83AF-A2F4-3344-92AC-73C20882CECB}" type="sibTrans" cxnId="{48CFC919-FE12-3F4A-A00B-D6F323CEEFE2}">
      <dgm:prSet/>
      <dgm:spPr/>
      <dgm:t>
        <a:bodyPr/>
        <a:lstStyle/>
        <a:p>
          <a:endParaRPr lang="en-US"/>
        </a:p>
      </dgm:t>
    </dgm:pt>
    <dgm:pt modelId="{C9AD8127-020D-3448-8867-0D9EDA88644D}">
      <dgm:prSet phldrT="[Text]" phldr="1"/>
      <dgm:spPr/>
      <dgm:t>
        <a:bodyPr/>
        <a:lstStyle/>
        <a:p>
          <a:endParaRPr lang="en-US"/>
        </a:p>
      </dgm:t>
    </dgm:pt>
    <dgm:pt modelId="{F9DCDADA-6FA1-0F4E-94AD-32A7EF227924}" type="parTrans" cxnId="{D7B4C62C-BAFC-4144-99D5-9A35104E1857}">
      <dgm:prSet/>
      <dgm:spPr/>
      <dgm:t>
        <a:bodyPr/>
        <a:lstStyle/>
        <a:p>
          <a:endParaRPr lang="en-US"/>
        </a:p>
      </dgm:t>
    </dgm:pt>
    <dgm:pt modelId="{E1527E70-000A-4F4B-ACBB-63CD407C8CF7}" type="sibTrans" cxnId="{D7B4C62C-BAFC-4144-99D5-9A35104E1857}">
      <dgm:prSet/>
      <dgm:spPr/>
      <dgm:t>
        <a:bodyPr/>
        <a:lstStyle/>
        <a:p>
          <a:endParaRPr lang="en-US"/>
        </a:p>
      </dgm:t>
    </dgm:pt>
    <dgm:pt modelId="{25A34D94-D36A-7640-B570-5E1E869FB344}" type="pres">
      <dgm:prSet presAssocID="{42A51FE7-C45B-2E4C-AD06-4199E33A921E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FFA36E0-791C-AA4D-B731-977755A503FA}" type="pres">
      <dgm:prSet presAssocID="{6B8D71CF-57AD-1341-AB4E-66176551A7ED}" presName="circ1" presStyleLbl="vennNode1" presStyleIdx="0" presStyleCnt="3"/>
      <dgm:spPr/>
      <dgm:t>
        <a:bodyPr/>
        <a:lstStyle/>
        <a:p>
          <a:endParaRPr lang="en-US"/>
        </a:p>
      </dgm:t>
    </dgm:pt>
    <dgm:pt modelId="{0495E1A3-F75C-C740-A685-E39304109B6B}" type="pres">
      <dgm:prSet presAssocID="{6B8D71CF-57AD-1341-AB4E-66176551A7E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8193D0-896C-FD47-B4AF-E3BF02361067}" type="pres">
      <dgm:prSet presAssocID="{19DA2878-2910-5E40-A1AC-875D373E66E0}" presName="circ2" presStyleLbl="vennNode1" presStyleIdx="1" presStyleCnt="3"/>
      <dgm:spPr/>
      <dgm:t>
        <a:bodyPr/>
        <a:lstStyle/>
        <a:p>
          <a:endParaRPr lang="en-US"/>
        </a:p>
      </dgm:t>
    </dgm:pt>
    <dgm:pt modelId="{B874FC2F-18F0-9944-B25E-8E8DC84CD32E}" type="pres">
      <dgm:prSet presAssocID="{19DA2878-2910-5E40-A1AC-875D373E66E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1700C5-5332-E346-86FD-84D2AFBF6BE5}" type="pres">
      <dgm:prSet presAssocID="{C9AD8127-020D-3448-8867-0D9EDA88644D}" presName="circ3" presStyleLbl="vennNode1" presStyleIdx="2" presStyleCnt="3"/>
      <dgm:spPr/>
      <dgm:t>
        <a:bodyPr/>
        <a:lstStyle/>
        <a:p>
          <a:endParaRPr lang="en-US"/>
        </a:p>
      </dgm:t>
    </dgm:pt>
    <dgm:pt modelId="{C65A402F-64F6-8442-ACAA-81216BC941AB}" type="pres">
      <dgm:prSet presAssocID="{C9AD8127-020D-3448-8867-0D9EDA88644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0DAC1EF-E272-B449-B43E-5A62B407923A}" type="presOf" srcId="{6B8D71CF-57AD-1341-AB4E-66176551A7ED}" destId="{DFFA36E0-791C-AA4D-B731-977755A503FA}" srcOrd="0" destOrd="0" presId="urn:microsoft.com/office/officeart/2005/8/layout/venn1"/>
    <dgm:cxn modelId="{C3B566D1-CF5C-2442-9DCD-D4FCF98D8F96}" type="presOf" srcId="{19DA2878-2910-5E40-A1AC-875D373E66E0}" destId="{8C8193D0-896C-FD47-B4AF-E3BF02361067}" srcOrd="0" destOrd="0" presId="urn:microsoft.com/office/officeart/2005/8/layout/venn1"/>
    <dgm:cxn modelId="{48CFC919-FE12-3F4A-A00B-D6F323CEEFE2}" srcId="{42A51FE7-C45B-2E4C-AD06-4199E33A921E}" destId="{19DA2878-2910-5E40-A1AC-875D373E66E0}" srcOrd="1" destOrd="0" parTransId="{D96616CC-DDCE-AA41-84B1-8DCC66DDC01B}" sibTransId="{6C5C83AF-A2F4-3344-92AC-73C20882CECB}"/>
    <dgm:cxn modelId="{B55A78DD-7939-E54F-91BA-0FD7B8D8D18C}" srcId="{42A51FE7-C45B-2E4C-AD06-4199E33A921E}" destId="{6B8D71CF-57AD-1341-AB4E-66176551A7ED}" srcOrd="0" destOrd="0" parTransId="{D36C209C-B2AA-884F-BC1D-0BF6316CFBD9}" sibTransId="{679E4963-DE38-2F46-BD14-F673950AAC46}"/>
    <dgm:cxn modelId="{DE0214EB-83F1-E646-8B9C-D7DC2E80258A}" type="presOf" srcId="{C9AD8127-020D-3448-8867-0D9EDA88644D}" destId="{C65A402F-64F6-8442-ACAA-81216BC941AB}" srcOrd="1" destOrd="0" presId="urn:microsoft.com/office/officeart/2005/8/layout/venn1"/>
    <dgm:cxn modelId="{C79A4E01-222F-3D4F-B32B-99D0DB77F410}" type="presOf" srcId="{19DA2878-2910-5E40-A1AC-875D373E66E0}" destId="{B874FC2F-18F0-9944-B25E-8E8DC84CD32E}" srcOrd="1" destOrd="0" presId="urn:microsoft.com/office/officeart/2005/8/layout/venn1"/>
    <dgm:cxn modelId="{6044DDAB-3079-9B4D-BBAB-25988070A558}" type="presOf" srcId="{42A51FE7-C45B-2E4C-AD06-4199E33A921E}" destId="{25A34D94-D36A-7640-B570-5E1E869FB344}" srcOrd="0" destOrd="0" presId="urn:microsoft.com/office/officeart/2005/8/layout/venn1"/>
    <dgm:cxn modelId="{D7B4C62C-BAFC-4144-99D5-9A35104E1857}" srcId="{42A51FE7-C45B-2E4C-AD06-4199E33A921E}" destId="{C9AD8127-020D-3448-8867-0D9EDA88644D}" srcOrd="2" destOrd="0" parTransId="{F9DCDADA-6FA1-0F4E-94AD-32A7EF227924}" sibTransId="{E1527E70-000A-4F4B-ACBB-63CD407C8CF7}"/>
    <dgm:cxn modelId="{71133C37-D3E6-CF4C-9460-678F743BEE2F}" type="presOf" srcId="{6B8D71CF-57AD-1341-AB4E-66176551A7ED}" destId="{0495E1A3-F75C-C740-A685-E39304109B6B}" srcOrd="1" destOrd="0" presId="urn:microsoft.com/office/officeart/2005/8/layout/venn1"/>
    <dgm:cxn modelId="{6ED72249-EB07-A44F-B665-3C45EB76016A}" type="presOf" srcId="{C9AD8127-020D-3448-8867-0D9EDA88644D}" destId="{3D1700C5-5332-E346-86FD-84D2AFBF6BE5}" srcOrd="0" destOrd="0" presId="urn:microsoft.com/office/officeart/2005/8/layout/venn1"/>
    <dgm:cxn modelId="{A3769CF5-E867-564B-B3A1-42AC3EF8CF8B}" type="presParOf" srcId="{25A34D94-D36A-7640-B570-5E1E869FB344}" destId="{DFFA36E0-791C-AA4D-B731-977755A503FA}" srcOrd="0" destOrd="0" presId="urn:microsoft.com/office/officeart/2005/8/layout/venn1"/>
    <dgm:cxn modelId="{09A04CA6-8EF2-194F-912F-E308FBA8BD55}" type="presParOf" srcId="{25A34D94-D36A-7640-B570-5E1E869FB344}" destId="{0495E1A3-F75C-C740-A685-E39304109B6B}" srcOrd="1" destOrd="0" presId="urn:microsoft.com/office/officeart/2005/8/layout/venn1"/>
    <dgm:cxn modelId="{04A303CC-44E0-C24A-A5B7-916EED6472BB}" type="presParOf" srcId="{25A34D94-D36A-7640-B570-5E1E869FB344}" destId="{8C8193D0-896C-FD47-B4AF-E3BF02361067}" srcOrd="2" destOrd="0" presId="urn:microsoft.com/office/officeart/2005/8/layout/venn1"/>
    <dgm:cxn modelId="{9EA10262-1617-2C41-A049-67198756AC45}" type="presParOf" srcId="{25A34D94-D36A-7640-B570-5E1E869FB344}" destId="{B874FC2F-18F0-9944-B25E-8E8DC84CD32E}" srcOrd="3" destOrd="0" presId="urn:microsoft.com/office/officeart/2005/8/layout/venn1"/>
    <dgm:cxn modelId="{4F7C4395-CC56-4643-8FF8-BD4BBC5E62BF}" type="presParOf" srcId="{25A34D94-D36A-7640-B570-5E1E869FB344}" destId="{3D1700C5-5332-E346-86FD-84D2AFBF6BE5}" srcOrd="4" destOrd="0" presId="urn:microsoft.com/office/officeart/2005/8/layout/venn1"/>
    <dgm:cxn modelId="{7B49E2AB-CBA5-3D4A-AB4D-44623CA13C87}" type="presParOf" srcId="{25A34D94-D36A-7640-B570-5E1E869FB344}" destId="{C65A402F-64F6-8442-ACAA-81216BC941AB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2A51FE7-C45B-2E4C-AD06-4199E33A921E}" type="doc">
      <dgm:prSet loTypeId="urn:microsoft.com/office/officeart/2005/8/layout/venn1" loCatId="" qsTypeId="urn:microsoft.com/office/officeart/2005/8/quickstyle/simple4" qsCatId="simple" csTypeId="urn:microsoft.com/office/officeart/2005/8/colors/accent1_2" csCatId="accent1" phldr="0"/>
      <dgm:spPr/>
      <dgm:t>
        <a:bodyPr/>
        <a:lstStyle/>
        <a:p>
          <a:endParaRPr lang="en-US"/>
        </a:p>
      </dgm:t>
    </dgm:pt>
    <dgm:pt modelId="{6B8D71CF-57AD-1341-AB4E-66176551A7ED}">
      <dgm:prSet phldrT="[Text]" phldr="1"/>
      <dgm:spPr/>
      <dgm:t>
        <a:bodyPr/>
        <a:lstStyle/>
        <a:p>
          <a:endParaRPr lang="en-US"/>
        </a:p>
      </dgm:t>
    </dgm:pt>
    <dgm:pt modelId="{D36C209C-B2AA-884F-BC1D-0BF6316CFBD9}" type="parTrans" cxnId="{B55A78DD-7939-E54F-91BA-0FD7B8D8D18C}">
      <dgm:prSet/>
      <dgm:spPr/>
      <dgm:t>
        <a:bodyPr/>
        <a:lstStyle/>
        <a:p>
          <a:endParaRPr lang="en-US"/>
        </a:p>
      </dgm:t>
    </dgm:pt>
    <dgm:pt modelId="{679E4963-DE38-2F46-BD14-F673950AAC46}" type="sibTrans" cxnId="{B55A78DD-7939-E54F-91BA-0FD7B8D8D18C}">
      <dgm:prSet/>
      <dgm:spPr/>
      <dgm:t>
        <a:bodyPr/>
        <a:lstStyle/>
        <a:p>
          <a:endParaRPr lang="en-US"/>
        </a:p>
      </dgm:t>
    </dgm:pt>
    <dgm:pt modelId="{19DA2878-2910-5E40-A1AC-875D373E66E0}">
      <dgm:prSet phldrT="[Text]" phldr="1"/>
      <dgm:spPr/>
      <dgm:t>
        <a:bodyPr/>
        <a:lstStyle/>
        <a:p>
          <a:endParaRPr lang="en-US"/>
        </a:p>
      </dgm:t>
    </dgm:pt>
    <dgm:pt modelId="{D96616CC-DDCE-AA41-84B1-8DCC66DDC01B}" type="parTrans" cxnId="{48CFC919-FE12-3F4A-A00B-D6F323CEEFE2}">
      <dgm:prSet/>
      <dgm:spPr/>
      <dgm:t>
        <a:bodyPr/>
        <a:lstStyle/>
        <a:p>
          <a:endParaRPr lang="en-US"/>
        </a:p>
      </dgm:t>
    </dgm:pt>
    <dgm:pt modelId="{6C5C83AF-A2F4-3344-92AC-73C20882CECB}" type="sibTrans" cxnId="{48CFC919-FE12-3F4A-A00B-D6F323CEEFE2}">
      <dgm:prSet/>
      <dgm:spPr/>
      <dgm:t>
        <a:bodyPr/>
        <a:lstStyle/>
        <a:p>
          <a:endParaRPr lang="en-US"/>
        </a:p>
      </dgm:t>
    </dgm:pt>
    <dgm:pt modelId="{C9AD8127-020D-3448-8867-0D9EDA88644D}">
      <dgm:prSet phldrT="[Text]" phldr="1"/>
      <dgm:spPr/>
      <dgm:t>
        <a:bodyPr/>
        <a:lstStyle/>
        <a:p>
          <a:endParaRPr lang="en-US"/>
        </a:p>
      </dgm:t>
    </dgm:pt>
    <dgm:pt modelId="{F9DCDADA-6FA1-0F4E-94AD-32A7EF227924}" type="parTrans" cxnId="{D7B4C62C-BAFC-4144-99D5-9A35104E1857}">
      <dgm:prSet/>
      <dgm:spPr/>
      <dgm:t>
        <a:bodyPr/>
        <a:lstStyle/>
        <a:p>
          <a:endParaRPr lang="en-US"/>
        </a:p>
      </dgm:t>
    </dgm:pt>
    <dgm:pt modelId="{E1527E70-000A-4F4B-ACBB-63CD407C8CF7}" type="sibTrans" cxnId="{D7B4C62C-BAFC-4144-99D5-9A35104E1857}">
      <dgm:prSet/>
      <dgm:spPr/>
      <dgm:t>
        <a:bodyPr/>
        <a:lstStyle/>
        <a:p>
          <a:endParaRPr lang="en-US"/>
        </a:p>
      </dgm:t>
    </dgm:pt>
    <dgm:pt modelId="{25A34D94-D36A-7640-B570-5E1E869FB344}" type="pres">
      <dgm:prSet presAssocID="{42A51FE7-C45B-2E4C-AD06-4199E33A921E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FFA36E0-791C-AA4D-B731-977755A503FA}" type="pres">
      <dgm:prSet presAssocID="{6B8D71CF-57AD-1341-AB4E-66176551A7ED}" presName="circ1" presStyleLbl="vennNode1" presStyleIdx="0" presStyleCnt="3"/>
      <dgm:spPr/>
      <dgm:t>
        <a:bodyPr/>
        <a:lstStyle/>
        <a:p>
          <a:endParaRPr lang="en-US"/>
        </a:p>
      </dgm:t>
    </dgm:pt>
    <dgm:pt modelId="{0495E1A3-F75C-C740-A685-E39304109B6B}" type="pres">
      <dgm:prSet presAssocID="{6B8D71CF-57AD-1341-AB4E-66176551A7E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8193D0-896C-FD47-B4AF-E3BF02361067}" type="pres">
      <dgm:prSet presAssocID="{19DA2878-2910-5E40-A1AC-875D373E66E0}" presName="circ2" presStyleLbl="vennNode1" presStyleIdx="1" presStyleCnt="3"/>
      <dgm:spPr/>
      <dgm:t>
        <a:bodyPr/>
        <a:lstStyle/>
        <a:p>
          <a:endParaRPr lang="en-US"/>
        </a:p>
      </dgm:t>
    </dgm:pt>
    <dgm:pt modelId="{B874FC2F-18F0-9944-B25E-8E8DC84CD32E}" type="pres">
      <dgm:prSet presAssocID="{19DA2878-2910-5E40-A1AC-875D373E66E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1700C5-5332-E346-86FD-84D2AFBF6BE5}" type="pres">
      <dgm:prSet presAssocID="{C9AD8127-020D-3448-8867-0D9EDA88644D}" presName="circ3" presStyleLbl="vennNode1" presStyleIdx="2" presStyleCnt="3"/>
      <dgm:spPr/>
      <dgm:t>
        <a:bodyPr/>
        <a:lstStyle/>
        <a:p>
          <a:endParaRPr lang="en-US"/>
        </a:p>
      </dgm:t>
    </dgm:pt>
    <dgm:pt modelId="{C65A402F-64F6-8442-ACAA-81216BC941AB}" type="pres">
      <dgm:prSet presAssocID="{C9AD8127-020D-3448-8867-0D9EDA88644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613BD27-1B24-8A41-B12F-F544E9858323}" type="presOf" srcId="{19DA2878-2910-5E40-A1AC-875D373E66E0}" destId="{B874FC2F-18F0-9944-B25E-8E8DC84CD32E}" srcOrd="1" destOrd="0" presId="urn:microsoft.com/office/officeart/2005/8/layout/venn1"/>
    <dgm:cxn modelId="{48CFC919-FE12-3F4A-A00B-D6F323CEEFE2}" srcId="{42A51FE7-C45B-2E4C-AD06-4199E33A921E}" destId="{19DA2878-2910-5E40-A1AC-875D373E66E0}" srcOrd="1" destOrd="0" parTransId="{D96616CC-DDCE-AA41-84B1-8DCC66DDC01B}" sibTransId="{6C5C83AF-A2F4-3344-92AC-73C20882CECB}"/>
    <dgm:cxn modelId="{B55A78DD-7939-E54F-91BA-0FD7B8D8D18C}" srcId="{42A51FE7-C45B-2E4C-AD06-4199E33A921E}" destId="{6B8D71CF-57AD-1341-AB4E-66176551A7ED}" srcOrd="0" destOrd="0" parTransId="{D36C209C-B2AA-884F-BC1D-0BF6316CFBD9}" sibTransId="{679E4963-DE38-2F46-BD14-F673950AAC46}"/>
    <dgm:cxn modelId="{F4782408-02B2-BC43-BB6D-EB53E974B2E8}" type="presOf" srcId="{42A51FE7-C45B-2E4C-AD06-4199E33A921E}" destId="{25A34D94-D36A-7640-B570-5E1E869FB344}" srcOrd="0" destOrd="0" presId="urn:microsoft.com/office/officeart/2005/8/layout/venn1"/>
    <dgm:cxn modelId="{233C891C-BA60-EC4E-81A3-02A05091C075}" type="presOf" srcId="{C9AD8127-020D-3448-8867-0D9EDA88644D}" destId="{3D1700C5-5332-E346-86FD-84D2AFBF6BE5}" srcOrd="0" destOrd="0" presId="urn:microsoft.com/office/officeart/2005/8/layout/venn1"/>
    <dgm:cxn modelId="{1F966A5B-7FD8-4E4F-BDE7-856EAD2C05F6}" type="presOf" srcId="{6B8D71CF-57AD-1341-AB4E-66176551A7ED}" destId="{DFFA36E0-791C-AA4D-B731-977755A503FA}" srcOrd="0" destOrd="0" presId="urn:microsoft.com/office/officeart/2005/8/layout/venn1"/>
    <dgm:cxn modelId="{546BB00B-0333-F245-87CB-15C8005EC45A}" type="presOf" srcId="{19DA2878-2910-5E40-A1AC-875D373E66E0}" destId="{8C8193D0-896C-FD47-B4AF-E3BF02361067}" srcOrd="0" destOrd="0" presId="urn:microsoft.com/office/officeart/2005/8/layout/venn1"/>
    <dgm:cxn modelId="{D7B4C62C-BAFC-4144-99D5-9A35104E1857}" srcId="{42A51FE7-C45B-2E4C-AD06-4199E33A921E}" destId="{C9AD8127-020D-3448-8867-0D9EDA88644D}" srcOrd="2" destOrd="0" parTransId="{F9DCDADA-6FA1-0F4E-94AD-32A7EF227924}" sibTransId="{E1527E70-000A-4F4B-ACBB-63CD407C8CF7}"/>
    <dgm:cxn modelId="{2B55C5D1-9A0C-B148-8686-2B9E4FF2CB32}" type="presOf" srcId="{C9AD8127-020D-3448-8867-0D9EDA88644D}" destId="{C65A402F-64F6-8442-ACAA-81216BC941AB}" srcOrd="1" destOrd="0" presId="urn:microsoft.com/office/officeart/2005/8/layout/venn1"/>
    <dgm:cxn modelId="{85322EDF-8FAA-3440-A643-1B455D4DE930}" type="presOf" srcId="{6B8D71CF-57AD-1341-AB4E-66176551A7ED}" destId="{0495E1A3-F75C-C740-A685-E39304109B6B}" srcOrd="1" destOrd="0" presId="urn:microsoft.com/office/officeart/2005/8/layout/venn1"/>
    <dgm:cxn modelId="{72BC8E70-FFCA-7F41-A44B-EDF91D854A0B}" type="presParOf" srcId="{25A34D94-D36A-7640-B570-5E1E869FB344}" destId="{DFFA36E0-791C-AA4D-B731-977755A503FA}" srcOrd="0" destOrd="0" presId="urn:microsoft.com/office/officeart/2005/8/layout/venn1"/>
    <dgm:cxn modelId="{C6D1AFC4-DFC9-7E40-92CF-3B1B2EF23A45}" type="presParOf" srcId="{25A34D94-D36A-7640-B570-5E1E869FB344}" destId="{0495E1A3-F75C-C740-A685-E39304109B6B}" srcOrd="1" destOrd="0" presId="urn:microsoft.com/office/officeart/2005/8/layout/venn1"/>
    <dgm:cxn modelId="{699B504B-5464-AA4D-947B-6FCA558C8713}" type="presParOf" srcId="{25A34D94-D36A-7640-B570-5E1E869FB344}" destId="{8C8193D0-896C-FD47-B4AF-E3BF02361067}" srcOrd="2" destOrd="0" presId="urn:microsoft.com/office/officeart/2005/8/layout/venn1"/>
    <dgm:cxn modelId="{61653B41-F237-0144-8756-2748DFF64664}" type="presParOf" srcId="{25A34D94-D36A-7640-B570-5E1E869FB344}" destId="{B874FC2F-18F0-9944-B25E-8E8DC84CD32E}" srcOrd="3" destOrd="0" presId="urn:microsoft.com/office/officeart/2005/8/layout/venn1"/>
    <dgm:cxn modelId="{D269F866-CBF0-744B-A4BC-4B30BC710516}" type="presParOf" srcId="{25A34D94-D36A-7640-B570-5E1E869FB344}" destId="{3D1700C5-5332-E346-86FD-84D2AFBF6BE5}" srcOrd="4" destOrd="0" presId="urn:microsoft.com/office/officeart/2005/8/layout/venn1"/>
    <dgm:cxn modelId="{DDC8CCCF-C032-D44A-BEBF-2D951E2885F5}" type="presParOf" srcId="{25A34D94-D36A-7640-B570-5E1E869FB344}" destId="{C65A402F-64F6-8442-ACAA-81216BC941AB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0CB83A2-A6F0-4238-90E2-C01FB1251444}" type="doc">
      <dgm:prSet loTypeId="urn:microsoft.com/office/officeart/2005/8/layout/lProcess2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FD11BCE-D9DE-4488-B41D-D1D31BD7D791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2400" dirty="0" smtClean="0">
              <a:latin typeface="Helvetica Neue"/>
              <a:cs typeface="Helvetica Neue"/>
            </a:rPr>
            <a:t>Content GENERATION</a:t>
          </a:r>
          <a:endParaRPr lang="en-US" sz="2400" dirty="0">
            <a:latin typeface="Helvetica Neue"/>
            <a:cs typeface="Helvetica Neue"/>
          </a:endParaRPr>
        </a:p>
      </dgm:t>
    </dgm:pt>
    <dgm:pt modelId="{80893BD1-D1A7-4A08-BE84-7A1D9A16275B}" type="parTrans" cxnId="{8B74E9E0-6346-4E1B-BB07-AA7FEFAA686D}">
      <dgm:prSet/>
      <dgm:spPr/>
      <dgm:t>
        <a:bodyPr/>
        <a:lstStyle/>
        <a:p>
          <a:endParaRPr lang="en-US">
            <a:latin typeface="Helvetica Neue"/>
            <a:cs typeface="Helvetica Neue"/>
          </a:endParaRPr>
        </a:p>
      </dgm:t>
    </dgm:pt>
    <dgm:pt modelId="{A79518E3-B8E5-45B3-899E-7C60037F956B}" type="sibTrans" cxnId="{8B74E9E0-6346-4E1B-BB07-AA7FEFAA686D}">
      <dgm:prSet/>
      <dgm:spPr/>
      <dgm:t>
        <a:bodyPr/>
        <a:lstStyle/>
        <a:p>
          <a:endParaRPr lang="en-US">
            <a:latin typeface="Helvetica Neue"/>
            <a:cs typeface="Helvetica Neue"/>
          </a:endParaRPr>
        </a:p>
      </dgm:t>
    </dgm:pt>
    <dgm:pt modelId="{68451D08-806B-42FD-AF0D-C92E0084C6C0}">
      <dgm:prSet phldrT="[Text]"/>
      <dgm:spPr>
        <a:solidFill>
          <a:srgbClr val="00B0F0"/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  <a:latin typeface="Helvetica Neue"/>
              <a:cs typeface="Helvetica Neue"/>
            </a:rPr>
            <a:t>School Innovations</a:t>
          </a:r>
          <a:endParaRPr lang="en-US" dirty="0">
            <a:solidFill>
              <a:schemeClr val="tx1"/>
            </a:solidFill>
            <a:latin typeface="Helvetica Neue"/>
            <a:cs typeface="Helvetica Neue"/>
          </a:endParaRPr>
        </a:p>
      </dgm:t>
    </dgm:pt>
    <dgm:pt modelId="{170BD9DB-D53E-4C3B-970A-7223DF3969A7}" type="parTrans" cxnId="{32622E06-40A3-48F1-8715-75C2F54A8E37}">
      <dgm:prSet/>
      <dgm:spPr/>
      <dgm:t>
        <a:bodyPr/>
        <a:lstStyle/>
        <a:p>
          <a:endParaRPr lang="en-US">
            <a:latin typeface="Helvetica Neue"/>
            <a:cs typeface="Helvetica Neue"/>
          </a:endParaRPr>
        </a:p>
      </dgm:t>
    </dgm:pt>
    <dgm:pt modelId="{F5B5CF12-B6A0-484F-BA95-6677072562B9}" type="sibTrans" cxnId="{32622E06-40A3-48F1-8715-75C2F54A8E37}">
      <dgm:prSet/>
      <dgm:spPr/>
      <dgm:t>
        <a:bodyPr/>
        <a:lstStyle/>
        <a:p>
          <a:endParaRPr lang="en-US">
            <a:latin typeface="Helvetica Neue"/>
            <a:cs typeface="Helvetica Neue"/>
          </a:endParaRPr>
        </a:p>
      </dgm:t>
    </dgm:pt>
    <dgm:pt modelId="{374DAC8B-7203-4210-A085-2215489EE3AC}">
      <dgm:prSet phldrT="[Text]"/>
      <dgm:spPr>
        <a:solidFill>
          <a:srgbClr val="00B0F0"/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  <a:latin typeface="Helvetica Neue"/>
              <a:cs typeface="Helvetica Neue"/>
            </a:rPr>
            <a:t>National / Regional Initiatives</a:t>
          </a:r>
          <a:endParaRPr lang="en-US" dirty="0">
            <a:solidFill>
              <a:schemeClr val="tx1"/>
            </a:solidFill>
            <a:latin typeface="Helvetica Neue"/>
            <a:cs typeface="Helvetica Neue"/>
          </a:endParaRPr>
        </a:p>
      </dgm:t>
    </dgm:pt>
    <dgm:pt modelId="{EE6773C8-3D98-456D-9C09-DB688F170CB8}" type="parTrans" cxnId="{649FDAC1-A9F6-4FC0-9508-E2B99E8CE5B9}">
      <dgm:prSet/>
      <dgm:spPr/>
      <dgm:t>
        <a:bodyPr/>
        <a:lstStyle/>
        <a:p>
          <a:endParaRPr lang="en-US">
            <a:latin typeface="Helvetica Neue"/>
            <a:cs typeface="Helvetica Neue"/>
          </a:endParaRPr>
        </a:p>
      </dgm:t>
    </dgm:pt>
    <dgm:pt modelId="{92950C75-2BC4-4EFC-B213-27F32A5EA268}" type="sibTrans" cxnId="{649FDAC1-A9F6-4FC0-9508-E2B99E8CE5B9}">
      <dgm:prSet/>
      <dgm:spPr/>
      <dgm:t>
        <a:bodyPr/>
        <a:lstStyle/>
        <a:p>
          <a:endParaRPr lang="en-US">
            <a:latin typeface="Helvetica Neue"/>
            <a:cs typeface="Helvetica Neue"/>
          </a:endParaRPr>
        </a:p>
      </dgm:t>
    </dgm:pt>
    <dgm:pt modelId="{6A7D6C0F-07D9-40E2-8F77-89299A8099C2}">
      <dgm:prSet phldrT="[Text]"/>
      <dgm:spPr>
        <a:solidFill>
          <a:srgbClr val="00B0F0"/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  <a:latin typeface="Helvetica Neue"/>
              <a:cs typeface="Helvetica Neue"/>
            </a:rPr>
            <a:t>Special </a:t>
          </a:r>
          <a:r>
            <a:rPr lang="en-US" dirty="0" smtClean="0">
              <a:solidFill>
                <a:sysClr val="windowText" lastClr="000000"/>
              </a:solidFill>
              <a:latin typeface="Helvetica Neue"/>
              <a:cs typeface="Helvetica Neue"/>
            </a:rPr>
            <a:t>Programmes</a:t>
          </a:r>
          <a:endParaRPr lang="en-US" dirty="0">
            <a:solidFill>
              <a:sysClr val="windowText" lastClr="000000"/>
            </a:solidFill>
            <a:latin typeface="Helvetica Neue"/>
            <a:cs typeface="Helvetica Neue"/>
          </a:endParaRPr>
        </a:p>
      </dgm:t>
    </dgm:pt>
    <dgm:pt modelId="{36B7AC69-ED06-45F6-B3DB-00ED1F9D1FB6}" type="parTrans" cxnId="{6B187C65-EA46-4520-B518-1633E1C2C9F8}">
      <dgm:prSet/>
      <dgm:spPr/>
      <dgm:t>
        <a:bodyPr/>
        <a:lstStyle/>
        <a:p>
          <a:endParaRPr lang="en-US">
            <a:latin typeface="Helvetica Neue"/>
            <a:cs typeface="Helvetica Neue"/>
          </a:endParaRPr>
        </a:p>
      </dgm:t>
    </dgm:pt>
    <dgm:pt modelId="{FCFDC6D1-896F-432F-814E-100992656D87}" type="sibTrans" cxnId="{6B187C65-EA46-4520-B518-1633E1C2C9F8}">
      <dgm:prSet/>
      <dgm:spPr/>
      <dgm:t>
        <a:bodyPr/>
        <a:lstStyle/>
        <a:p>
          <a:endParaRPr lang="en-US">
            <a:latin typeface="Helvetica Neue"/>
            <a:cs typeface="Helvetica Neue"/>
          </a:endParaRPr>
        </a:p>
      </dgm:t>
    </dgm:pt>
    <dgm:pt modelId="{D8DE12FF-E016-4B2A-A7DE-1D50EA9A3877}">
      <dgm:prSet phldrT="[Text]" custT="1"/>
      <dgm:spPr>
        <a:solidFill>
          <a:srgbClr val="00B0F0"/>
        </a:solidFill>
      </dgm:spPr>
      <dgm:t>
        <a:bodyPr/>
        <a:lstStyle/>
        <a:p>
          <a:r>
            <a:rPr lang="en-US" sz="2400" dirty="0" smtClean="0">
              <a:latin typeface="Helvetica Neue"/>
              <a:cs typeface="Helvetica Neue"/>
            </a:rPr>
            <a:t>Content DISTRIBUTION</a:t>
          </a:r>
          <a:endParaRPr lang="en-US" sz="2400" dirty="0">
            <a:solidFill>
              <a:schemeClr val="tx1"/>
            </a:solidFill>
            <a:latin typeface="Helvetica Neue"/>
            <a:cs typeface="Helvetica Neue"/>
          </a:endParaRPr>
        </a:p>
      </dgm:t>
    </dgm:pt>
    <dgm:pt modelId="{5856AA86-CE89-4B5F-9F3F-1C829C07BB6D}" type="parTrans" cxnId="{D2D23B4F-905E-42D1-A00A-27E1BD7BD6D6}">
      <dgm:prSet/>
      <dgm:spPr/>
      <dgm:t>
        <a:bodyPr/>
        <a:lstStyle/>
        <a:p>
          <a:endParaRPr lang="en-US">
            <a:latin typeface="Helvetica Neue"/>
            <a:cs typeface="Helvetica Neue"/>
          </a:endParaRPr>
        </a:p>
      </dgm:t>
    </dgm:pt>
    <dgm:pt modelId="{43BEF2AF-3E5F-43CB-BB9D-AC5F8129D8A8}" type="sibTrans" cxnId="{D2D23B4F-905E-42D1-A00A-27E1BD7BD6D6}">
      <dgm:prSet/>
      <dgm:spPr/>
      <dgm:t>
        <a:bodyPr/>
        <a:lstStyle/>
        <a:p>
          <a:endParaRPr lang="en-US">
            <a:latin typeface="Helvetica Neue"/>
            <a:cs typeface="Helvetica Neue"/>
          </a:endParaRPr>
        </a:p>
      </dgm:t>
    </dgm:pt>
    <dgm:pt modelId="{339CFE5C-1287-4E72-B3DC-5D627AEA44F4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>
              <a:solidFill>
                <a:sysClr val="windowText" lastClr="000000"/>
              </a:solidFill>
              <a:latin typeface="Helvetica Neue"/>
              <a:cs typeface="Helvetica Neue"/>
            </a:rPr>
            <a:t>Online</a:t>
          </a:r>
          <a:endParaRPr lang="en-US" dirty="0">
            <a:solidFill>
              <a:sysClr val="windowText" lastClr="000000"/>
            </a:solidFill>
            <a:latin typeface="Helvetica Neue"/>
            <a:cs typeface="Helvetica Neue"/>
          </a:endParaRPr>
        </a:p>
      </dgm:t>
    </dgm:pt>
    <dgm:pt modelId="{2D3D8C4F-87E3-4C25-9D02-C04E461375E8}" type="parTrans" cxnId="{2E2F13D5-C93B-4EF6-BDBD-7A249BD66588}">
      <dgm:prSet/>
      <dgm:spPr/>
      <dgm:t>
        <a:bodyPr/>
        <a:lstStyle/>
        <a:p>
          <a:endParaRPr lang="en-US">
            <a:latin typeface="Helvetica Neue"/>
            <a:cs typeface="Helvetica Neue"/>
          </a:endParaRPr>
        </a:p>
      </dgm:t>
    </dgm:pt>
    <dgm:pt modelId="{7350F149-9867-4357-B9BA-8D1D09ACEC79}" type="sibTrans" cxnId="{2E2F13D5-C93B-4EF6-BDBD-7A249BD66588}">
      <dgm:prSet/>
      <dgm:spPr/>
      <dgm:t>
        <a:bodyPr/>
        <a:lstStyle/>
        <a:p>
          <a:endParaRPr lang="en-US">
            <a:latin typeface="Helvetica Neue"/>
            <a:cs typeface="Helvetica Neue"/>
          </a:endParaRPr>
        </a:p>
      </dgm:t>
    </dgm:pt>
    <dgm:pt modelId="{70D20884-972C-4294-8C66-F11459AB3A93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>
              <a:solidFill>
                <a:sysClr val="windowText" lastClr="000000"/>
              </a:solidFill>
              <a:latin typeface="Helvetica Neue"/>
              <a:cs typeface="Helvetica Neue"/>
            </a:rPr>
            <a:t>Cable</a:t>
          </a:r>
          <a:endParaRPr lang="en-US" dirty="0">
            <a:solidFill>
              <a:sysClr val="windowText" lastClr="000000"/>
            </a:solidFill>
            <a:latin typeface="Helvetica Neue"/>
            <a:cs typeface="Helvetica Neue"/>
          </a:endParaRPr>
        </a:p>
      </dgm:t>
    </dgm:pt>
    <dgm:pt modelId="{58471C03-A6B1-427E-B252-24A7D0CB3859}" type="parTrans" cxnId="{859804D9-3712-4A06-8693-8296A6AC7F28}">
      <dgm:prSet/>
      <dgm:spPr/>
      <dgm:t>
        <a:bodyPr/>
        <a:lstStyle/>
        <a:p>
          <a:endParaRPr lang="en-US">
            <a:latin typeface="Helvetica Neue"/>
            <a:cs typeface="Helvetica Neue"/>
          </a:endParaRPr>
        </a:p>
      </dgm:t>
    </dgm:pt>
    <dgm:pt modelId="{F800A24E-6E75-4579-9DEF-1657419B0E42}" type="sibTrans" cxnId="{859804D9-3712-4A06-8693-8296A6AC7F28}">
      <dgm:prSet/>
      <dgm:spPr/>
      <dgm:t>
        <a:bodyPr/>
        <a:lstStyle/>
        <a:p>
          <a:endParaRPr lang="en-US">
            <a:latin typeface="Helvetica Neue"/>
            <a:cs typeface="Helvetica Neue"/>
          </a:endParaRPr>
        </a:p>
      </dgm:t>
    </dgm:pt>
    <dgm:pt modelId="{0C48F990-0CC8-4B6A-8FD7-A1C63F3B60BA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>
              <a:solidFill>
                <a:sysClr val="windowText" lastClr="000000"/>
              </a:solidFill>
              <a:latin typeface="Helvetica Neue"/>
              <a:cs typeface="Helvetica Neue"/>
            </a:rPr>
            <a:t>Traditional</a:t>
          </a:r>
          <a:endParaRPr lang="en-US" dirty="0">
            <a:solidFill>
              <a:sysClr val="windowText" lastClr="000000"/>
            </a:solidFill>
            <a:latin typeface="Helvetica Neue"/>
            <a:cs typeface="Helvetica Neue"/>
          </a:endParaRPr>
        </a:p>
      </dgm:t>
    </dgm:pt>
    <dgm:pt modelId="{4001376C-EAD7-44FD-A48A-812EF9C3E60B}" type="parTrans" cxnId="{75011329-5BC2-433A-95FB-484DD59ECADC}">
      <dgm:prSet/>
      <dgm:spPr/>
      <dgm:t>
        <a:bodyPr/>
        <a:lstStyle/>
        <a:p>
          <a:endParaRPr lang="en-US">
            <a:latin typeface="Helvetica Neue"/>
            <a:cs typeface="Helvetica Neue"/>
          </a:endParaRPr>
        </a:p>
      </dgm:t>
    </dgm:pt>
    <dgm:pt modelId="{EAB6BC07-2D9B-4FF5-B06D-D2CE88CBF4EF}" type="sibTrans" cxnId="{75011329-5BC2-433A-95FB-484DD59ECADC}">
      <dgm:prSet/>
      <dgm:spPr/>
      <dgm:t>
        <a:bodyPr/>
        <a:lstStyle/>
        <a:p>
          <a:endParaRPr lang="en-US">
            <a:latin typeface="Helvetica Neue"/>
            <a:cs typeface="Helvetica Neue"/>
          </a:endParaRPr>
        </a:p>
      </dgm:t>
    </dgm:pt>
    <dgm:pt modelId="{715887ED-A904-D141-8148-2106D4CA177E}">
      <dgm:prSet phldrT="[Text]" custT="1"/>
      <dgm:spPr>
        <a:solidFill>
          <a:srgbClr val="92D050"/>
        </a:solidFill>
      </dgm:spPr>
      <dgm:t>
        <a:bodyPr/>
        <a:lstStyle/>
        <a:p>
          <a:r>
            <a:rPr lang="en-US" sz="2400" dirty="0" smtClean="0">
              <a:latin typeface="Helvetica Neue"/>
              <a:cs typeface="Helvetica Neue"/>
            </a:rPr>
            <a:t>Technical CAPACITY</a:t>
          </a:r>
          <a:endParaRPr lang="en-US" sz="2400" dirty="0">
            <a:latin typeface="Helvetica Neue"/>
            <a:cs typeface="Helvetica Neue"/>
          </a:endParaRPr>
        </a:p>
      </dgm:t>
    </dgm:pt>
    <dgm:pt modelId="{55652CEB-B999-D241-A797-94A35AE9F2FB}" type="parTrans" cxnId="{69B22C52-7A82-8146-BAF9-6297E4C34AD3}">
      <dgm:prSet/>
      <dgm:spPr/>
      <dgm:t>
        <a:bodyPr/>
        <a:lstStyle/>
        <a:p>
          <a:endParaRPr lang="en-US"/>
        </a:p>
      </dgm:t>
    </dgm:pt>
    <dgm:pt modelId="{04A33A85-80AA-4746-96CC-91257C864D1B}" type="sibTrans" cxnId="{69B22C52-7A82-8146-BAF9-6297E4C34AD3}">
      <dgm:prSet/>
      <dgm:spPr/>
      <dgm:t>
        <a:bodyPr/>
        <a:lstStyle/>
        <a:p>
          <a:endParaRPr lang="en-US"/>
        </a:p>
      </dgm:t>
    </dgm:pt>
    <dgm:pt modelId="{C77A5E0F-4E88-FB49-B83C-3EA67AC5143D}">
      <dgm:prSet phldrT="[Text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  <a:latin typeface="Helvetica Neue"/>
              <a:cs typeface="Helvetica Neue"/>
            </a:rPr>
            <a:t>Broadband &amp; Cloud Services</a:t>
          </a:r>
          <a:endParaRPr lang="en-US" dirty="0">
            <a:solidFill>
              <a:schemeClr val="tx1"/>
            </a:solidFill>
            <a:latin typeface="Helvetica Neue"/>
            <a:cs typeface="Helvetica Neue"/>
          </a:endParaRPr>
        </a:p>
      </dgm:t>
    </dgm:pt>
    <dgm:pt modelId="{69E2EE29-14BB-634B-8467-B663CC7CCAC0}" type="parTrans" cxnId="{F5A28D83-7A46-9E41-B630-6B26CAB5F70D}">
      <dgm:prSet/>
      <dgm:spPr/>
      <dgm:t>
        <a:bodyPr/>
        <a:lstStyle/>
        <a:p>
          <a:endParaRPr lang="en-US"/>
        </a:p>
      </dgm:t>
    </dgm:pt>
    <dgm:pt modelId="{AB623E74-BEB3-354B-AB0A-BE027009A73C}" type="sibTrans" cxnId="{F5A28D83-7A46-9E41-B630-6B26CAB5F70D}">
      <dgm:prSet/>
      <dgm:spPr/>
      <dgm:t>
        <a:bodyPr/>
        <a:lstStyle/>
        <a:p>
          <a:endParaRPr lang="en-US"/>
        </a:p>
      </dgm:t>
    </dgm:pt>
    <dgm:pt modelId="{F9A685DE-F3FC-214D-9986-A229EBA56702}">
      <dgm:prSet phldrT="[Text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  <a:latin typeface="Helvetica Neue"/>
              <a:cs typeface="Helvetica Neue"/>
            </a:rPr>
            <a:t>Production Facilities</a:t>
          </a:r>
          <a:endParaRPr lang="en-US" dirty="0">
            <a:solidFill>
              <a:schemeClr val="tx1"/>
            </a:solidFill>
            <a:latin typeface="Helvetica Neue"/>
            <a:cs typeface="Helvetica Neue"/>
          </a:endParaRPr>
        </a:p>
      </dgm:t>
    </dgm:pt>
    <dgm:pt modelId="{9483E2E9-C5BD-B84E-8FEF-8CD47F1E7C33}" type="parTrans" cxnId="{B300D2B6-1E18-4A45-BCBA-2D1F983BF9E7}">
      <dgm:prSet/>
      <dgm:spPr/>
      <dgm:t>
        <a:bodyPr/>
        <a:lstStyle/>
        <a:p>
          <a:endParaRPr lang="en-US"/>
        </a:p>
      </dgm:t>
    </dgm:pt>
    <dgm:pt modelId="{ABBA7D79-8EFE-E44C-AE8F-D6E70779E452}" type="sibTrans" cxnId="{B300D2B6-1E18-4A45-BCBA-2D1F983BF9E7}">
      <dgm:prSet/>
      <dgm:spPr/>
      <dgm:t>
        <a:bodyPr/>
        <a:lstStyle/>
        <a:p>
          <a:endParaRPr lang="en-US"/>
        </a:p>
      </dgm:t>
    </dgm:pt>
    <dgm:pt modelId="{2F29D05B-A1B4-EF4C-8E6B-9FBB3BE48F10}">
      <dgm:prSet phldrT="[Text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  <a:latin typeface="Helvetica Neue"/>
              <a:cs typeface="Helvetica Neue"/>
            </a:rPr>
            <a:t>Infrastructure</a:t>
          </a:r>
          <a:endParaRPr lang="en-US" dirty="0">
            <a:solidFill>
              <a:schemeClr val="tx1"/>
            </a:solidFill>
            <a:latin typeface="Helvetica Neue"/>
            <a:cs typeface="Helvetica Neue"/>
          </a:endParaRPr>
        </a:p>
      </dgm:t>
    </dgm:pt>
    <dgm:pt modelId="{1957BF11-6A8A-D944-B6B8-F384522700FD}" type="parTrans" cxnId="{CF31B97C-99C3-7044-92A8-7A3A80DCF4BD}">
      <dgm:prSet/>
      <dgm:spPr/>
      <dgm:t>
        <a:bodyPr/>
        <a:lstStyle/>
        <a:p>
          <a:endParaRPr lang="en-US"/>
        </a:p>
      </dgm:t>
    </dgm:pt>
    <dgm:pt modelId="{E218B9A4-90D4-C849-B46B-6F2D04ACC4F6}" type="sibTrans" cxnId="{CF31B97C-99C3-7044-92A8-7A3A80DCF4BD}">
      <dgm:prSet/>
      <dgm:spPr/>
      <dgm:t>
        <a:bodyPr/>
        <a:lstStyle/>
        <a:p>
          <a:endParaRPr lang="en-US"/>
        </a:p>
      </dgm:t>
    </dgm:pt>
    <dgm:pt modelId="{57C60A45-964C-482B-AFF8-9BAD613C7863}" type="pres">
      <dgm:prSet presAssocID="{20CB83A2-A6F0-4238-90E2-C01FB1251444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5B28CEC-D9C8-6E47-9D6B-E851A0056BA6}" type="pres">
      <dgm:prSet presAssocID="{715887ED-A904-D141-8148-2106D4CA177E}" presName="compNode" presStyleCnt="0"/>
      <dgm:spPr/>
    </dgm:pt>
    <dgm:pt modelId="{9F6F7981-EFBB-764F-AE1B-5196345D3C08}" type="pres">
      <dgm:prSet presAssocID="{715887ED-A904-D141-8148-2106D4CA177E}" presName="aNode" presStyleLbl="bgShp" presStyleIdx="0" presStyleCnt="3"/>
      <dgm:spPr/>
      <dgm:t>
        <a:bodyPr/>
        <a:lstStyle/>
        <a:p>
          <a:endParaRPr lang="en-US"/>
        </a:p>
      </dgm:t>
    </dgm:pt>
    <dgm:pt modelId="{46376531-8979-264E-BEE2-15F80EBE0816}" type="pres">
      <dgm:prSet presAssocID="{715887ED-A904-D141-8148-2106D4CA177E}" presName="textNode" presStyleLbl="bgShp" presStyleIdx="0" presStyleCnt="3"/>
      <dgm:spPr/>
      <dgm:t>
        <a:bodyPr/>
        <a:lstStyle/>
        <a:p>
          <a:endParaRPr lang="en-US"/>
        </a:p>
      </dgm:t>
    </dgm:pt>
    <dgm:pt modelId="{8C2FC7A2-A926-B749-99AD-7F4D6A486257}" type="pres">
      <dgm:prSet presAssocID="{715887ED-A904-D141-8148-2106D4CA177E}" presName="compChildNode" presStyleCnt="0"/>
      <dgm:spPr/>
    </dgm:pt>
    <dgm:pt modelId="{A6236A2D-20A3-654A-99E1-067742BB0C52}" type="pres">
      <dgm:prSet presAssocID="{715887ED-A904-D141-8148-2106D4CA177E}" presName="theInnerList" presStyleCnt="0"/>
      <dgm:spPr/>
    </dgm:pt>
    <dgm:pt modelId="{8D181B48-7FD0-5B4F-8C8F-5965ACE8F3F9}" type="pres">
      <dgm:prSet presAssocID="{C77A5E0F-4E88-FB49-B83C-3EA67AC5143D}" presName="child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B5815B-3DD9-8D4F-B298-C3AB50E36599}" type="pres">
      <dgm:prSet presAssocID="{C77A5E0F-4E88-FB49-B83C-3EA67AC5143D}" presName="aSpace2" presStyleCnt="0"/>
      <dgm:spPr/>
    </dgm:pt>
    <dgm:pt modelId="{EF589604-6E14-FD42-B8FB-164449223995}" type="pres">
      <dgm:prSet presAssocID="{F9A685DE-F3FC-214D-9986-A229EBA56702}" presName="child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B0D5D2-AAF8-6D4B-A242-7633D18E2166}" type="pres">
      <dgm:prSet presAssocID="{F9A685DE-F3FC-214D-9986-A229EBA56702}" presName="aSpace2" presStyleCnt="0"/>
      <dgm:spPr/>
    </dgm:pt>
    <dgm:pt modelId="{CA35007E-A01C-F84F-98F4-296F60C0D427}" type="pres">
      <dgm:prSet presAssocID="{2F29D05B-A1B4-EF4C-8E6B-9FBB3BE48F10}" presName="child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E1B1DF-C981-DF4B-AFD7-84C79E9A3715}" type="pres">
      <dgm:prSet presAssocID="{715887ED-A904-D141-8148-2106D4CA177E}" presName="aSpace" presStyleCnt="0"/>
      <dgm:spPr/>
    </dgm:pt>
    <dgm:pt modelId="{0EE603D9-9824-4C48-AFE3-9DEBCC2C442A}" type="pres">
      <dgm:prSet presAssocID="{BFD11BCE-D9DE-4488-B41D-D1D31BD7D791}" presName="compNode" presStyleCnt="0"/>
      <dgm:spPr/>
    </dgm:pt>
    <dgm:pt modelId="{1BB01890-F785-4C47-8CDA-972B4CECB2FF}" type="pres">
      <dgm:prSet presAssocID="{BFD11BCE-D9DE-4488-B41D-D1D31BD7D791}" presName="aNode" presStyleLbl="bgShp" presStyleIdx="1" presStyleCnt="3"/>
      <dgm:spPr/>
      <dgm:t>
        <a:bodyPr/>
        <a:lstStyle/>
        <a:p>
          <a:endParaRPr lang="en-US"/>
        </a:p>
      </dgm:t>
    </dgm:pt>
    <dgm:pt modelId="{18C00758-AE07-43D0-AFAB-FC8BF8B49533}" type="pres">
      <dgm:prSet presAssocID="{BFD11BCE-D9DE-4488-B41D-D1D31BD7D791}" presName="textNode" presStyleLbl="bgShp" presStyleIdx="1" presStyleCnt="3"/>
      <dgm:spPr/>
      <dgm:t>
        <a:bodyPr/>
        <a:lstStyle/>
        <a:p>
          <a:endParaRPr lang="en-US"/>
        </a:p>
      </dgm:t>
    </dgm:pt>
    <dgm:pt modelId="{25FAECDF-EF46-4555-94E2-4C630495BE56}" type="pres">
      <dgm:prSet presAssocID="{BFD11BCE-D9DE-4488-B41D-D1D31BD7D791}" presName="compChildNode" presStyleCnt="0"/>
      <dgm:spPr/>
    </dgm:pt>
    <dgm:pt modelId="{D42F823C-584D-468A-8661-F63C2BBB366F}" type="pres">
      <dgm:prSet presAssocID="{BFD11BCE-D9DE-4488-B41D-D1D31BD7D791}" presName="theInnerList" presStyleCnt="0"/>
      <dgm:spPr/>
    </dgm:pt>
    <dgm:pt modelId="{2918E5F5-32B7-43AA-8CFD-00B45BE814FA}" type="pres">
      <dgm:prSet presAssocID="{68451D08-806B-42FD-AF0D-C92E0084C6C0}" presName="child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770F10-8554-49BC-B462-ED4B89AE7CDE}" type="pres">
      <dgm:prSet presAssocID="{68451D08-806B-42FD-AF0D-C92E0084C6C0}" presName="aSpace2" presStyleCnt="0"/>
      <dgm:spPr/>
    </dgm:pt>
    <dgm:pt modelId="{446B49BA-DE10-4939-A288-668E11F3ADE0}" type="pres">
      <dgm:prSet presAssocID="{374DAC8B-7203-4210-A085-2215489EE3AC}" presName="child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78D070-3623-4C74-920D-454FC625726B}" type="pres">
      <dgm:prSet presAssocID="{374DAC8B-7203-4210-A085-2215489EE3AC}" presName="aSpace2" presStyleCnt="0"/>
      <dgm:spPr/>
    </dgm:pt>
    <dgm:pt modelId="{AE926A6A-1560-4F61-A4F9-B764E1ABDE42}" type="pres">
      <dgm:prSet presAssocID="{6A7D6C0F-07D9-40E2-8F77-89299A8099C2}" presName="child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B6D761-DF8D-4580-8861-284E15E24F71}" type="pres">
      <dgm:prSet presAssocID="{BFD11BCE-D9DE-4488-B41D-D1D31BD7D791}" presName="aSpace" presStyleCnt="0"/>
      <dgm:spPr/>
    </dgm:pt>
    <dgm:pt modelId="{8A8A1C2C-7653-43AD-B45B-22DF0AC0FCAD}" type="pres">
      <dgm:prSet presAssocID="{D8DE12FF-E016-4B2A-A7DE-1D50EA9A3877}" presName="compNode" presStyleCnt="0"/>
      <dgm:spPr/>
    </dgm:pt>
    <dgm:pt modelId="{82EC8376-AF77-4C98-AD98-77A4056332AA}" type="pres">
      <dgm:prSet presAssocID="{D8DE12FF-E016-4B2A-A7DE-1D50EA9A3877}" presName="aNode" presStyleLbl="bgShp" presStyleIdx="2" presStyleCnt="3"/>
      <dgm:spPr/>
      <dgm:t>
        <a:bodyPr/>
        <a:lstStyle/>
        <a:p>
          <a:endParaRPr lang="en-US"/>
        </a:p>
      </dgm:t>
    </dgm:pt>
    <dgm:pt modelId="{1492BB9A-ABFA-4CEE-B612-328766F7F845}" type="pres">
      <dgm:prSet presAssocID="{D8DE12FF-E016-4B2A-A7DE-1D50EA9A3877}" presName="textNode" presStyleLbl="bgShp" presStyleIdx="2" presStyleCnt="3"/>
      <dgm:spPr/>
      <dgm:t>
        <a:bodyPr/>
        <a:lstStyle/>
        <a:p>
          <a:endParaRPr lang="en-US"/>
        </a:p>
      </dgm:t>
    </dgm:pt>
    <dgm:pt modelId="{AD9664AD-3C67-456A-A737-6BBFF8F195E1}" type="pres">
      <dgm:prSet presAssocID="{D8DE12FF-E016-4B2A-A7DE-1D50EA9A3877}" presName="compChildNode" presStyleCnt="0"/>
      <dgm:spPr/>
    </dgm:pt>
    <dgm:pt modelId="{6E1CE5C0-01E2-4C6E-8992-3128FFD3D171}" type="pres">
      <dgm:prSet presAssocID="{D8DE12FF-E016-4B2A-A7DE-1D50EA9A3877}" presName="theInnerList" presStyleCnt="0"/>
      <dgm:spPr/>
    </dgm:pt>
    <dgm:pt modelId="{4432175F-3A9E-42C0-843F-761EC0314F0C}" type="pres">
      <dgm:prSet presAssocID="{339CFE5C-1287-4E72-B3DC-5D627AEA44F4}" presName="child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9E0913-B9A8-4A1D-8361-CA277810047F}" type="pres">
      <dgm:prSet presAssocID="{339CFE5C-1287-4E72-B3DC-5D627AEA44F4}" presName="aSpace2" presStyleCnt="0"/>
      <dgm:spPr/>
    </dgm:pt>
    <dgm:pt modelId="{A2082B49-20C9-4611-B0B2-B72D7B852559}" type="pres">
      <dgm:prSet presAssocID="{70D20884-972C-4294-8C66-F11459AB3A93}" presName="child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9EEBD2-88A4-4AA0-994F-A0525324ECBF}" type="pres">
      <dgm:prSet presAssocID="{70D20884-972C-4294-8C66-F11459AB3A93}" presName="aSpace2" presStyleCnt="0"/>
      <dgm:spPr/>
    </dgm:pt>
    <dgm:pt modelId="{E9B32DB7-C42D-447D-8BAD-7EDF72E17B62}" type="pres">
      <dgm:prSet presAssocID="{0C48F990-0CC8-4B6A-8FD7-A1C63F3B60BA}" presName="child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36434B4-7CA8-9F49-8655-69E9239B950D}" type="presOf" srcId="{F9A685DE-F3FC-214D-9986-A229EBA56702}" destId="{EF589604-6E14-FD42-B8FB-164449223995}" srcOrd="0" destOrd="0" presId="urn:microsoft.com/office/officeart/2005/8/layout/lProcess2"/>
    <dgm:cxn modelId="{F5A28D83-7A46-9E41-B630-6B26CAB5F70D}" srcId="{715887ED-A904-D141-8148-2106D4CA177E}" destId="{C77A5E0F-4E88-FB49-B83C-3EA67AC5143D}" srcOrd="0" destOrd="0" parTransId="{69E2EE29-14BB-634B-8467-B663CC7CCAC0}" sibTransId="{AB623E74-BEB3-354B-AB0A-BE027009A73C}"/>
    <dgm:cxn modelId="{EF1AD5A5-6E88-4C4C-8425-A05E766FA0E5}" type="presOf" srcId="{D8DE12FF-E016-4B2A-A7DE-1D50EA9A3877}" destId="{1492BB9A-ABFA-4CEE-B612-328766F7F845}" srcOrd="1" destOrd="0" presId="urn:microsoft.com/office/officeart/2005/8/layout/lProcess2"/>
    <dgm:cxn modelId="{8B74E9E0-6346-4E1B-BB07-AA7FEFAA686D}" srcId="{20CB83A2-A6F0-4238-90E2-C01FB1251444}" destId="{BFD11BCE-D9DE-4488-B41D-D1D31BD7D791}" srcOrd="1" destOrd="0" parTransId="{80893BD1-D1A7-4A08-BE84-7A1D9A16275B}" sibTransId="{A79518E3-B8E5-45B3-899E-7C60037F956B}"/>
    <dgm:cxn modelId="{DE18BE3C-AF41-724D-9A95-CC59A96E9BDF}" type="presOf" srcId="{715887ED-A904-D141-8148-2106D4CA177E}" destId="{46376531-8979-264E-BEE2-15F80EBE0816}" srcOrd="1" destOrd="0" presId="urn:microsoft.com/office/officeart/2005/8/layout/lProcess2"/>
    <dgm:cxn modelId="{859804D9-3712-4A06-8693-8296A6AC7F28}" srcId="{D8DE12FF-E016-4B2A-A7DE-1D50EA9A3877}" destId="{70D20884-972C-4294-8C66-F11459AB3A93}" srcOrd="1" destOrd="0" parTransId="{58471C03-A6B1-427E-B252-24A7D0CB3859}" sibTransId="{F800A24E-6E75-4579-9DEF-1657419B0E42}"/>
    <dgm:cxn modelId="{810BF400-68E5-3A46-A44E-70435E3A66C3}" type="presOf" srcId="{339CFE5C-1287-4E72-B3DC-5D627AEA44F4}" destId="{4432175F-3A9E-42C0-843F-761EC0314F0C}" srcOrd="0" destOrd="0" presId="urn:microsoft.com/office/officeart/2005/8/layout/lProcess2"/>
    <dgm:cxn modelId="{2E2F13D5-C93B-4EF6-BDBD-7A249BD66588}" srcId="{D8DE12FF-E016-4B2A-A7DE-1D50EA9A3877}" destId="{339CFE5C-1287-4E72-B3DC-5D627AEA44F4}" srcOrd="0" destOrd="0" parTransId="{2D3D8C4F-87E3-4C25-9D02-C04E461375E8}" sibTransId="{7350F149-9867-4357-B9BA-8D1D09ACEC79}"/>
    <dgm:cxn modelId="{6B187C65-EA46-4520-B518-1633E1C2C9F8}" srcId="{BFD11BCE-D9DE-4488-B41D-D1D31BD7D791}" destId="{6A7D6C0F-07D9-40E2-8F77-89299A8099C2}" srcOrd="2" destOrd="0" parTransId="{36B7AC69-ED06-45F6-B3DB-00ED1F9D1FB6}" sibTransId="{FCFDC6D1-896F-432F-814E-100992656D87}"/>
    <dgm:cxn modelId="{32622E06-40A3-48F1-8715-75C2F54A8E37}" srcId="{BFD11BCE-D9DE-4488-B41D-D1D31BD7D791}" destId="{68451D08-806B-42FD-AF0D-C92E0084C6C0}" srcOrd="0" destOrd="0" parTransId="{170BD9DB-D53E-4C3B-970A-7223DF3969A7}" sibTransId="{F5B5CF12-B6A0-484F-BA95-6677072562B9}"/>
    <dgm:cxn modelId="{D2D23B4F-905E-42D1-A00A-27E1BD7BD6D6}" srcId="{20CB83A2-A6F0-4238-90E2-C01FB1251444}" destId="{D8DE12FF-E016-4B2A-A7DE-1D50EA9A3877}" srcOrd="2" destOrd="0" parTransId="{5856AA86-CE89-4B5F-9F3F-1C829C07BB6D}" sibTransId="{43BEF2AF-3E5F-43CB-BB9D-AC5F8129D8A8}"/>
    <dgm:cxn modelId="{26FC5926-36AF-5641-8D46-05C23DC7651E}" type="presOf" srcId="{715887ED-A904-D141-8148-2106D4CA177E}" destId="{9F6F7981-EFBB-764F-AE1B-5196345D3C08}" srcOrd="0" destOrd="0" presId="urn:microsoft.com/office/officeart/2005/8/layout/lProcess2"/>
    <dgm:cxn modelId="{A5F8F98A-7C75-0045-B3B2-82640A9B8954}" type="presOf" srcId="{D8DE12FF-E016-4B2A-A7DE-1D50EA9A3877}" destId="{82EC8376-AF77-4C98-AD98-77A4056332AA}" srcOrd="0" destOrd="0" presId="urn:microsoft.com/office/officeart/2005/8/layout/lProcess2"/>
    <dgm:cxn modelId="{75011329-5BC2-433A-95FB-484DD59ECADC}" srcId="{D8DE12FF-E016-4B2A-A7DE-1D50EA9A3877}" destId="{0C48F990-0CC8-4B6A-8FD7-A1C63F3B60BA}" srcOrd="2" destOrd="0" parTransId="{4001376C-EAD7-44FD-A48A-812EF9C3E60B}" sibTransId="{EAB6BC07-2D9B-4FF5-B06D-D2CE88CBF4EF}"/>
    <dgm:cxn modelId="{2D7A4257-8823-1F40-A0EB-899A3FE6AD73}" type="presOf" srcId="{70D20884-972C-4294-8C66-F11459AB3A93}" destId="{A2082B49-20C9-4611-B0B2-B72D7B852559}" srcOrd="0" destOrd="0" presId="urn:microsoft.com/office/officeart/2005/8/layout/lProcess2"/>
    <dgm:cxn modelId="{B34FF5A0-F5AC-8548-8D1C-BB59DB9CF2D5}" type="presOf" srcId="{374DAC8B-7203-4210-A085-2215489EE3AC}" destId="{446B49BA-DE10-4939-A288-668E11F3ADE0}" srcOrd="0" destOrd="0" presId="urn:microsoft.com/office/officeart/2005/8/layout/lProcess2"/>
    <dgm:cxn modelId="{36124182-5E7B-9A4D-A12A-43497AA05FD8}" type="presOf" srcId="{2F29D05B-A1B4-EF4C-8E6B-9FBB3BE48F10}" destId="{CA35007E-A01C-F84F-98F4-296F60C0D427}" srcOrd="0" destOrd="0" presId="urn:microsoft.com/office/officeart/2005/8/layout/lProcess2"/>
    <dgm:cxn modelId="{CF31B97C-99C3-7044-92A8-7A3A80DCF4BD}" srcId="{715887ED-A904-D141-8148-2106D4CA177E}" destId="{2F29D05B-A1B4-EF4C-8E6B-9FBB3BE48F10}" srcOrd="2" destOrd="0" parTransId="{1957BF11-6A8A-D944-B6B8-F384522700FD}" sibTransId="{E218B9A4-90D4-C849-B46B-6F2D04ACC4F6}"/>
    <dgm:cxn modelId="{69B22C52-7A82-8146-BAF9-6297E4C34AD3}" srcId="{20CB83A2-A6F0-4238-90E2-C01FB1251444}" destId="{715887ED-A904-D141-8148-2106D4CA177E}" srcOrd="0" destOrd="0" parTransId="{55652CEB-B999-D241-A797-94A35AE9F2FB}" sibTransId="{04A33A85-80AA-4746-96CC-91257C864D1B}"/>
    <dgm:cxn modelId="{B300D2B6-1E18-4A45-BCBA-2D1F983BF9E7}" srcId="{715887ED-A904-D141-8148-2106D4CA177E}" destId="{F9A685DE-F3FC-214D-9986-A229EBA56702}" srcOrd="1" destOrd="0" parTransId="{9483E2E9-C5BD-B84E-8FEF-8CD47F1E7C33}" sibTransId="{ABBA7D79-8EFE-E44C-AE8F-D6E70779E452}"/>
    <dgm:cxn modelId="{C8E29E46-192B-6E40-B06E-CDC7B152207E}" type="presOf" srcId="{C77A5E0F-4E88-FB49-B83C-3EA67AC5143D}" destId="{8D181B48-7FD0-5B4F-8C8F-5965ACE8F3F9}" srcOrd="0" destOrd="0" presId="urn:microsoft.com/office/officeart/2005/8/layout/lProcess2"/>
    <dgm:cxn modelId="{649FDAC1-A9F6-4FC0-9508-E2B99E8CE5B9}" srcId="{BFD11BCE-D9DE-4488-B41D-D1D31BD7D791}" destId="{374DAC8B-7203-4210-A085-2215489EE3AC}" srcOrd="1" destOrd="0" parTransId="{EE6773C8-3D98-456D-9C09-DB688F170CB8}" sibTransId="{92950C75-2BC4-4EFC-B213-27F32A5EA268}"/>
    <dgm:cxn modelId="{5FAEB864-2610-B44C-95D7-28FB11CC620E}" type="presOf" srcId="{6A7D6C0F-07D9-40E2-8F77-89299A8099C2}" destId="{AE926A6A-1560-4F61-A4F9-B764E1ABDE42}" srcOrd="0" destOrd="0" presId="urn:microsoft.com/office/officeart/2005/8/layout/lProcess2"/>
    <dgm:cxn modelId="{6BBA6C01-B2D2-C341-A6A6-4E3482A3D29E}" type="presOf" srcId="{BFD11BCE-D9DE-4488-B41D-D1D31BD7D791}" destId="{1BB01890-F785-4C47-8CDA-972B4CECB2FF}" srcOrd="0" destOrd="0" presId="urn:microsoft.com/office/officeart/2005/8/layout/lProcess2"/>
    <dgm:cxn modelId="{C11042BD-B7ED-2E4C-8643-21687950FB5C}" type="presOf" srcId="{0C48F990-0CC8-4B6A-8FD7-A1C63F3B60BA}" destId="{E9B32DB7-C42D-447D-8BAD-7EDF72E17B62}" srcOrd="0" destOrd="0" presId="urn:microsoft.com/office/officeart/2005/8/layout/lProcess2"/>
    <dgm:cxn modelId="{BE286D38-3B57-EC42-B40D-8564BA8296C3}" type="presOf" srcId="{68451D08-806B-42FD-AF0D-C92E0084C6C0}" destId="{2918E5F5-32B7-43AA-8CFD-00B45BE814FA}" srcOrd="0" destOrd="0" presId="urn:microsoft.com/office/officeart/2005/8/layout/lProcess2"/>
    <dgm:cxn modelId="{0E42728C-A29F-F547-AD6E-F533C6030F03}" type="presOf" srcId="{20CB83A2-A6F0-4238-90E2-C01FB1251444}" destId="{57C60A45-964C-482B-AFF8-9BAD613C7863}" srcOrd="0" destOrd="0" presId="urn:microsoft.com/office/officeart/2005/8/layout/lProcess2"/>
    <dgm:cxn modelId="{1D514401-B2D6-594B-B270-1650FC10C095}" type="presOf" srcId="{BFD11BCE-D9DE-4488-B41D-D1D31BD7D791}" destId="{18C00758-AE07-43D0-AFAB-FC8BF8B49533}" srcOrd="1" destOrd="0" presId="urn:microsoft.com/office/officeart/2005/8/layout/lProcess2"/>
    <dgm:cxn modelId="{9C4A369B-BB0C-BB42-9C3E-3AB3AA8FB5A0}" type="presParOf" srcId="{57C60A45-964C-482B-AFF8-9BAD613C7863}" destId="{A5B28CEC-D9C8-6E47-9D6B-E851A0056BA6}" srcOrd="0" destOrd="0" presId="urn:microsoft.com/office/officeart/2005/8/layout/lProcess2"/>
    <dgm:cxn modelId="{A93A9F10-4B0F-7A4B-8445-02B8E501BDED}" type="presParOf" srcId="{A5B28CEC-D9C8-6E47-9D6B-E851A0056BA6}" destId="{9F6F7981-EFBB-764F-AE1B-5196345D3C08}" srcOrd="0" destOrd="0" presId="urn:microsoft.com/office/officeart/2005/8/layout/lProcess2"/>
    <dgm:cxn modelId="{1BE88190-5D2B-384D-B980-E8BFD832A319}" type="presParOf" srcId="{A5B28CEC-D9C8-6E47-9D6B-E851A0056BA6}" destId="{46376531-8979-264E-BEE2-15F80EBE0816}" srcOrd="1" destOrd="0" presId="urn:microsoft.com/office/officeart/2005/8/layout/lProcess2"/>
    <dgm:cxn modelId="{36E05ACC-2A5E-3244-AC09-5DD4C5468FDE}" type="presParOf" srcId="{A5B28CEC-D9C8-6E47-9D6B-E851A0056BA6}" destId="{8C2FC7A2-A926-B749-99AD-7F4D6A486257}" srcOrd="2" destOrd="0" presId="urn:microsoft.com/office/officeart/2005/8/layout/lProcess2"/>
    <dgm:cxn modelId="{89CC0DE7-4B71-0843-B8B2-227E60805B45}" type="presParOf" srcId="{8C2FC7A2-A926-B749-99AD-7F4D6A486257}" destId="{A6236A2D-20A3-654A-99E1-067742BB0C52}" srcOrd="0" destOrd="0" presId="urn:microsoft.com/office/officeart/2005/8/layout/lProcess2"/>
    <dgm:cxn modelId="{886A918E-C6F6-0441-B914-6EE5958CF3FE}" type="presParOf" srcId="{A6236A2D-20A3-654A-99E1-067742BB0C52}" destId="{8D181B48-7FD0-5B4F-8C8F-5965ACE8F3F9}" srcOrd="0" destOrd="0" presId="urn:microsoft.com/office/officeart/2005/8/layout/lProcess2"/>
    <dgm:cxn modelId="{09B5FA14-AD81-F646-9418-F129C6EB2AC9}" type="presParOf" srcId="{A6236A2D-20A3-654A-99E1-067742BB0C52}" destId="{04B5815B-3DD9-8D4F-B298-C3AB50E36599}" srcOrd="1" destOrd="0" presId="urn:microsoft.com/office/officeart/2005/8/layout/lProcess2"/>
    <dgm:cxn modelId="{A09FE50D-1393-4A41-B7FF-12E839B710B3}" type="presParOf" srcId="{A6236A2D-20A3-654A-99E1-067742BB0C52}" destId="{EF589604-6E14-FD42-B8FB-164449223995}" srcOrd="2" destOrd="0" presId="urn:microsoft.com/office/officeart/2005/8/layout/lProcess2"/>
    <dgm:cxn modelId="{6388DEF4-1E73-6544-B925-8F3035328EE1}" type="presParOf" srcId="{A6236A2D-20A3-654A-99E1-067742BB0C52}" destId="{0BB0D5D2-AAF8-6D4B-A242-7633D18E2166}" srcOrd="3" destOrd="0" presId="urn:microsoft.com/office/officeart/2005/8/layout/lProcess2"/>
    <dgm:cxn modelId="{48A265A2-C2C0-7046-8D8E-6F080F315D8C}" type="presParOf" srcId="{A6236A2D-20A3-654A-99E1-067742BB0C52}" destId="{CA35007E-A01C-F84F-98F4-296F60C0D427}" srcOrd="4" destOrd="0" presId="urn:microsoft.com/office/officeart/2005/8/layout/lProcess2"/>
    <dgm:cxn modelId="{9FCCD914-3D1E-8445-96D3-F3F8CC484079}" type="presParOf" srcId="{57C60A45-964C-482B-AFF8-9BAD613C7863}" destId="{03E1B1DF-C981-DF4B-AFD7-84C79E9A3715}" srcOrd="1" destOrd="0" presId="urn:microsoft.com/office/officeart/2005/8/layout/lProcess2"/>
    <dgm:cxn modelId="{F5556F66-9AAA-DB42-ACCA-ECC6865184FE}" type="presParOf" srcId="{57C60A45-964C-482B-AFF8-9BAD613C7863}" destId="{0EE603D9-9824-4C48-AFE3-9DEBCC2C442A}" srcOrd="2" destOrd="0" presId="urn:microsoft.com/office/officeart/2005/8/layout/lProcess2"/>
    <dgm:cxn modelId="{7A0766B6-ABC7-5847-8B0F-6E487A31BD8E}" type="presParOf" srcId="{0EE603D9-9824-4C48-AFE3-9DEBCC2C442A}" destId="{1BB01890-F785-4C47-8CDA-972B4CECB2FF}" srcOrd="0" destOrd="0" presId="urn:microsoft.com/office/officeart/2005/8/layout/lProcess2"/>
    <dgm:cxn modelId="{1B33CFCF-075E-DB49-9624-DC350B97B5C4}" type="presParOf" srcId="{0EE603D9-9824-4C48-AFE3-9DEBCC2C442A}" destId="{18C00758-AE07-43D0-AFAB-FC8BF8B49533}" srcOrd="1" destOrd="0" presId="urn:microsoft.com/office/officeart/2005/8/layout/lProcess2"/>
    <dgm:cxn modelId="{D5C7F8D2-6281-9345-B19E-B874B089B1F3}" type="presParOf" srcId="{0EE603D9-9824-4C48-AFE3-9DEBCC2C442A}" destId="{25FAECDF-EF46-4555-94E2-4C630495BE56}" srcOrd="2" destOrd="0" presId="urn:microsoft.com/office/officeart/2005/8/layout/lProcess2"/>
    <dgm:cxn modelId="{E75EEA2A-FE68-4448-AD83-6C98A021BD79}" type="presParOf" srcId="{25FAECDF-EF46-4555-94E2-4C630495BE56}" destId="{D42F823C-584D-468A-8661-F63C2BBB366F}" srcOrd="0" destOrd="0" presId="urn:microsoft.com/office/officeart/2005/8/layout/lProcess2"/>
    <dgm:cxn modelId="{A48BDAAB-35AE-2D4E-9728-7C05E8896078}" type="presParOf" srcId="{D42F823C-584D-468A-8661-F63C2BBB366F}" destId="{2918E5F5-32B7-43AA-8CFD-00B45BE814FA}" srcOrd="0" destOrd="0" presId="urn:microsoft.com/office/officeart/2005/8/layout/lProcess2"/>
    <dgm:cxn modelId="{05AA9214-5E77-8F43-BB0F-AB7C19E2C8F2}" type="presParOf" srcId="{D42F823C-584D-468A-8661-F63C2BBB366F}" destId="{5E770F10-8554-49BC-B462-ED4B89AE7CDE}" srcOrd="1" destOrd="0" presId="urn:microsoft.com/office/officeart/2005/8/layout/lProcess2"/>
    <dgm:cxn modelId="{8DA3CA98-86B8-4B4D-8681-96BC4F340F82}" type="presParOf" srcId="{D42F823C-584D-468A-8661-F63C2BBB366F}" destId="{446B49BA-DE10-4939-A288-668E11F3ADE0}" srcOrd="2" destOrd="0" presId="urn:microsoft.com/office/officeart/2005/8/layout/lProcess2"/>
    <dgm:cxn modelId="{AC9D504B-ECC6-3B40-ABE9-2FB5BCAC9BCE}" type="presParOf" srcId="{D42F823C-584D-468A-8661-F63C2BBB366F}" destId="{F878D070-3623-4C74-920D-454FC625726B}" srcOrd="3" destOrd="0" presId="urn:microsoft.com/office/officeart/2005/8/layout/lProcess2"/>
    <dgm:cxn modelId="{735153D9-482D-4E45-9C41-0360BB4A207F}" type="presParOf" srcId="{D42F823C-584D-468A-8661-F63C2BBB366F}" destId="{AE926A6A-1560-4F61-A4F9-B764E1ABDE42}" srcOrd="4" destOrd="0" presId="urn:microsoft.com/office/officeart/2005/8/layout/lProcess2"/>
    <dgm:cxn modelId="{65B2890E-17DA-0147-ADAA-E7A1066EFD7C}" type="presParOf" srcId="{57C60A45-964C-482B-AFF8-9BAD613C7863}" destId="{E8B6D761-DF8D-4580-8861-284E15E24F71}" srcOrd="3" destOrd="0" presId="urn:microsoft.com/office/officeart/2005/8/layout/lProcess2"/>
    <dgm:cxn modelId="{F3D30281-19A8-6B40-8B5F-5B0780A439A5}" type="presParOf" srcId="{57C60A45-964C-482B-AFF8-9BAD613C7863}" destId="{8A8A1C2C-7653-43AD-B45B-22DF0AC0FCAD}" srcOrd="4" destOrd="0" presId="urn:microsoft.com/office/officeart/2005/8/layout/lProcess2"/>
    <dgm:cxn modelId="{47E2C18B-EF4D-7C48-A3BB-A60E23B0DD3F}" type="presParOf" srcId="{8A8A1C2C-7653-43AD-B45B-22DF0AC0FCAD}" destId="{82EC8376-AF77-4C98-AD98-77A4056332AA}" srcOrd="0" destOrd="0" presId="urn:microsoft.com/office/officeart/2005/8/layout/lProcess2"/>
    <dgm:cxn modelId="{994FFB8E-2397-3F44-800D-E88C4AB29AA6}" type="presParOf" srcId="{8A8A1C2C-7653-43AD-B45B-22DF0AC0FCAD}" destId="{1492BB9A-ABFA-4CEE-B612-328766F7F845}" srcOrd="1" destOrd="0" presId="urn:microsoft.com/office/officeart/2005/8/layout/lProcess2"/>
    <dgm:cxn modelId="{2B0612EE-2826-874F-9453-8271D5941FA5}" type="presParOf" srcId="{8A8A1C2C-7653-43AD-B45B-22DF0AC0FCAD}" destId="{AD9664AD-3C67-456A-A737-6BBFF8F195E1}" srcOrd="2" destOrd="0" presId="urn:microsoft.com/office/officeart/2005/8/layout/lProcess2"/>
    <dgm:cxn modelId="{AFA8E4B3-5004-2C47-8BF7-F37E70D66CE3}" type="presParOf" srcId="{AD9664AD-3C67-456A-A737-6BBFF8F195E1}" destId="{6E1CE5C0-01E2-4C6E-8992-3128FFD3D171}" srcOrd="0" destOrd="0" presId="urn:microsoft.com/office/officeart/2005/8/layout/lProcess2"/>
    <dgm:cxn modelId="{CC0FB62A-845C-E64C-8A5A-A94E9DB748C1}" type="presParOf" srcId="{6E1CE5C0-01E2-4C6E-8992-3128FFD3D171}" destId="{4432175F-3A9E-42C0-843F-761EC0314F0C}" srcOrd="0" destOrd="0" presId="urn:microsoft.com/office/officeart/2005/8/layout/lProcess2"/>
    <dgm:cxn modelId="{980BDCBA-FDFE-C049-9858-408FDD7FF0A6}" type="presParOf" srcId="{6E1CE5C0-01E2-4C6E-8992-3128FFD3D171}" destId="{369E0913-B9A8-4A1D-8361-CA277810047F}" srcOrd="1" destOrd="0" presId="urn:microsoft.com/office/officeart/2005/8/layout/lProcess2"/>
    <dgm:cxn modelId="{294A59E8-44F4-254C-A9CB-2A025D37B716}" type="presParOf" srcId="{6E1CE5C0-01E2-4C6E-8992-3128FFD3D171}" destId="{A2082B49-20C9-4611-B0B2-B72D7B852559}" srcOrd="2" destOrd="0" presId="urn:microsoft.com/office/officeart/2005/8/layout/lProcess2"/>
    <dgm:cxn modelId="{714A2E08-33DF-1B43-BB00-B49ABEAE386B}" type="presParOf" srcId="{6E1CE5C0-01E2-4C6E-8992-3128FFD3D171}" destId="{499EEBD2-88A4-4AA0-994F-A0525324ECBF}" srcOrd="3" destOrd="0" presId="urn:microsoft.com/office/officeart/2005/8/layout/lProcess2"/>
    <dgm:cxn modelId="{166A84C2-0F1F-8048-958D-40334B649C73}" type="presParOf" srcId="{6E1CE5C0-01E2-4C6E-8992-3128FFD3D171}" destId="{E9B32DB7-C42D-447D-8BAD-7EDF72E17B62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2A51FE7-C45B-2E4C-AD06-4199E33A921E}" type="doc">
      <dgm:prSet loTypeId="urn:microsoft.com/office/officeart/2005/8/layout/venn1" loCatId="" qsTypeId="urn:microsoft.com/office/officeart/2005/8/quickstyle/simple4" qsCatId="simple" csTypeId="urn:microsoft.com/office/officeart/2005/8/colors/accent1_2" csCatId="accent1" phldr="0"/>
      <dgm:spPr/>
      <dgm:t>
        <a:bodyPr/>
        <a:lstStyle/>
        <a:p>
          <a:endParaRPr lang="en-US"/>
        </a:p>
      </dgm:t>
    </dgm:pt>
    <dgm:pt modelId="{6B8D71CF-57AD-1341-AB4E-66176551A7ED}">
      <dgm:prSet phldrT="[Text]" phldr="1"/>
      <dgm:spPr/>
      <dgm:t>
        <a:bodyPr/>
        <a:lstStyle/>
        <a:p>
          <a:endParaRPr lang="en-US"/>
        </a:p>
      </dgm:t>
    </dgm:pt>
    <dgm:pt modelId="{D36C209C-B2AA-884F-BC1D-0BF6316CFBD9}" type="parTrans" cxnId="{B55A78DD-7939-E54F-91BA-0FD7B8D8D18C}">
      <dgm:prSet/>
      <dgm:spPr/>
      <dgm:t>
        <a:bodyPr/>
        <a:lstStyle/>
        <a:p>
          <a:endParaRPr lang="en-US"/>
        </a:p>
      </dgm:t>
    </dgm:pt>
    <dgm:pt modelId="{679E4963-DE38-2F46-BD14-F673950AAC46}" type="sibTrans" cxnId="{B55A78DD-7939-E54F-91BA-0FD7B8D8D18C}">
      <dgm:prSet/>
      <dgm:spPr/>
      <dgm:t>
        <a:bodyPr/>
        <a:lstStyle/>
        <a:p>
          <a:endParaRPr lang="en-US"/>
        </a:p>
      </dgm:t>
    </dgm:pt>
    <dgm:pt modelId="{19DA2878-2910-5E40-A1AC-875D373E66E0}">
      <dgm:prSet phldrT="[Text]" phldr="1"/>
      <dgm:spPr/>
      <dgm:t>
        <a:bodyPr/>
        <a:lstStyle/>
        <a:p>
          <a:endParaRPr lang="en-US"/>
        </a:p>
      </dgm:t>
    </dgm:pt>
    <dgm:pt modelId="{D96616CC-DDCE-AA41-84B1-8DCC66DDC01B}" type="parTrans" cxnId="{48CFC919-FE12-3F4A-A00B-D6F323CEEFE2}">
      <dgm:prSet/>
      <dgm:spPr/>
      <dgm:t>
        <a:bodyPr/>
        <a:lstStyle/>
        <a:p>
          <a:endParaRPr lang="en-US"/>
        </a:p>
      </dgm:t>
    </dgm:pt>
    <dgm:pt modelId="{6C5C83AF-A2F4-3344-92AC-73C20882CECB}" type="sibTrans" cxnId="{48CFC919-FE12-3F4A-A00B-D6F323CEEFE2}">
      <dgm:prSet/>
      <dgm:spPr/>
      <dgm:t>
        <a:bodyPr/>
        <a:lstStyle/>
        <a:p>
          <a:endParaRPr lang="en-US"/>
        </a:p>
      </dgm:t>
    </dgm:pt>
    <dgm:pt modelId="{C9AD8127-020D-3448-8867-0D9EDA88644D}">
      <dgm:prSet phldrT="[Text]" phldr="1"/>
      <dgm:spPr/>
      <dgm:t>
        <a:bodyPr/>
        <a:lstStyle/>
        <a:p>
          <a:endParaRPr lang="en-US"/>
        </a:p>
      </dgm:t>
    </dgm:pt>
    <dgm:pt modelId="{F9DCDADA-6FA1-0F4E-94AD-32A7EF227924}" type="parTrans" cxnId="{D7B4C62C-BAFC-4144-99D5-9A35104E1857}">
      <dgm:prSet/>
      <dgm:spPr/>
      <dgm:t>
        <a:bodyPr/>
        <a:lstStyle/>
        <a:p>
          <a:endParaRPr lang="en-US"/>
        </a:p>
      </dgm:t>
    </dgm:pt>
    <dgm:pt modelId="{E1527E70-000A-4F4B-ACBB-63CD407C8CF7}" type="sibTrans" cxnId="{D7B4C62C-BAFC-4144-99D5-9A35104E1857}">
      <dgm:prSet/>
      <dgm:spPr/>
      <dgm:t>
        <a:bodyPr/>
        <a:lstStyle/>
        <a:p>
          <a:endParaRPr lang="en-US"/>
        </a:p>
      </dgm:t>
    </dgm:pt>
    <dgm:pt modelId="{25A34D94-D36A-7640-B570-5E1E869FB344}" type="pres">
      <dgm:prSet presAssocID="{42A51FE7-C45B-2E4C-AD06-4199E33A921E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FFA36E0-791C-AA4D-B731-977755A503FA}" type="pres">
      <dgm:prSet presAssocID="{6B8D71CF-57AD-1341-AB4E-66176551A7ED}" presName="circ1" presStyleLbl="vennNode1" presStyleIdx="0" presStyleCnt="3"/>
      <dgm:spPr/>
      <dgm:t>
        <a:bodyPr/>
        <a:lstStyle/>
        <a:p>
          <a:endParaRPr lang="en-US"/>
        </a:p>
      </dgm:t>
    </dgm:pt>
    <dgm:pt modelId="{0495E1A3-F75C-C740-A685-E39304109B6B}" type="pres">
      <dgm:prSet presAssocID="{6B8D71CF-57AD-1341-AB4E-66176551A7E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8193D0-896C-FD47-B4AF-E3BF02361067}" type="pres">
      <dgm:prSet presAssocID="{19DA2878-2910-5E40-A1AC-875D373E66E0}" presName="circ2" presStyleLbl="vennNode1" presStyleIdx="1" presStyleCnt="3"/>
      <dgm:spPr/>
      <dgm:t>
        <a:bodyPr/>
        <a:lstStyle/>
        <a:p>
          <a:endParaRPr lang="en-US"/>
        </a:p>
      </dgm:t>
    </dgm:pt>
    <dgm:pt modelId="{B874FC2F-18F0-9944-B25E-8E8DC84CD32E}" type="pres">
      <dgm:prSet presAssocID="{19DA2878-2910-5E40-A1AC-875D373E66E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1700C5-5332-E346-86FD-84D2AFBF6BE5}" type="pres">
      <dgm:prSet presAssocID="{C9AD8127-020D-3448-8867-0D9EDA88644D}" presName="circ3" presStyleLbl="vennNode1" presStyleIdx="2" presStyleCnt="3"/>
      <dgm:spPr/>
      <dgm:t>
        <a:bodyPr/>
        <a:lstStyle/>
        <a:p>
          <a:endParaRPr lang="en-US"/>
        </a:p>
      </dgm:t>
    </dgm:pt>
    <dgm:pt modelId="{C65A402F-64F6-8442-ACAA-81216BC941AB}" type="pres">
      <dgm:prSet presAssocID="{C9AD8127-020D-3448-8867-0D9EDA88644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67D27C8-68D1-A646-9D99-0E755B322100}" type="presOf" srcId="{42A51FE7-C45B-2E4C-AD06-4199E33A921E}" destId="{25A34D94-D36A-7640-B570-5E1E869FB344}" srcOrd="0" destOrd="0" presId="urn:microsoft.com/office/officeart/2005/8/layout/venn1"/>
    <dgm:cxn modelId="{56FF3D9F-BCE9-C143-87BD-45630848F4C1}" type="presOf" srcId="{19DA2878-2910-5E40-A1AC-875D373E66E0}" destId="{B874FC2F-18F0-9944-B25E-8E8DC84CD32E}" srcOrd="1" destOrd="0" presId="urn:microsoft.com/office/officeart/2005/8/layout/venn1"/>
    <dgm:cxn modelId="{92928B6A-8465-0449-B1A7-4FC93679AB81}" type="presOf" srcId="{6B8D71CF-57AD-1341-AB4E-66176551A7ED}" destId="{DFFA36E0-791C-AA4D-B731-977755A503FA}" srcOrd="0" destOrd="0" presId="urn:microsoft.com/office/officeart/2005/8/layout/venn1"/>
    <dgm:cxn modelId="{EF1D25E4-6EA6-1745-9195-F9C240B3E7CC}" type="presOf" srcId="{19DA2878-2910-5E40-A1AC-875D373E66E0}" destId="{8C8193D0-896C-FD47-B4AF-E3BF02361067}" srcOrd="0" destOrd="0" presId="urn:microsoft.com/office/officeart/2005/8/layout/venn1"/>
    <dgm:cxn modelId="{48CFC919-FE12-3F4A-A00B-D6F323CEEFE2}" srcId="{42A51FE7-C45B-2E4C-AD06-4199E33A921E}" destId="{19DA2878-2910-5E40-A1AC-875D373E66E0}" srcOrd="1" destOrd="0" parTransId="{D96616CC-DDCE-AA41-84B1-8DCC66DDC01B}" sibTransId="{6C5C83AF-A2F4-3344-92AC-73C20882CECB}"/>
    <dgm:cxn modelId="{B55A78DD-7939-E54F-91BA-0FD7B8D8D18C}" srcId="{42A51FE7-C45B-2E4C-AD06-4199E33A921E}" destId="{6B8D71CF-57AD-1341-AB4E-66176551A7ED}" srcOrd="0" destOrd="0" parTransId="{D36C209C-B2AA-884F-BC1D-0BF6316CFBD9}" sibTransId="{679E4963-DE38-2F46-BD14-F673950AAC46}"/>
    <dgm:cxn modelId="{32D03C1B-7D13-0648-9818-B2A5302EDD95}" type="presOf" srcId="{6B8D71CF-57AD-1341-AB4E-66176551A7ED}" destId="{0495E1A3-F75C-C740-A685-E39304109B6B}" srcOrd="1" destOrd="0" presId="urn:microsoft.com/office/officeart/2005/8/layout/venn1"/>
    <dgm:cxn modelId="{B41721EF-364C-A94D-83AD-286E33EF5FC6}" type="presOf" srcId="{C9AD8127-020D-3448-8867-0D9EDA88644D}" destId="{3D1700C5-5332-E346-86FD-84D2AFBF6BE5}" srcOrd="0" destOrd="0" presId="urn:microsoft.com/office/officeart/2005/8/layout/venn1"/>
    <dgm:cxn modelId="{9D79A73A-7DF1-7347-A2DB-EC5F4405D4EB}" type="presOf" srcId="{C9AD8127-020D-3448-8867-0D9EDA88644D}" destId="{C65A402F-64F6-8442-ACAA-81216BC941AB}" srcOrd="1" destOrd="0" presId="urn:microsoft.com/office/officeart/2005/8/layout/venn1"/>
    <dgm:cxn modelId="{D7B4C62C-BAFC-4144-99D5-9A35104E1857}" srcId="{42A51FE7-C45B-2E4C-AD06-4199E33A921E}" destId="{C9AD8127-020D-3448-8867-0D9EDA88644D}" srcOrd="2" destOrd="0" parTransId="{F9DCDADA-6FA1-0F4E-94AD-32A7EF227924}" sibTransId="{E1527E70-000A-4F4B-ACBB-63CD407C8CF7}"/>
    <dgm:cxn modelId="{B7AFB89D-87D1-644C-A278-AF6CB16D4404}" type="presParOf" srcId="{25A34D94-D36A-7640-B570-5E1E869FB344}" destId="{DFFA36E0-791C-AA4D-B731-977755A503FA}" srcOrd="0" destOrd="0" presId="urn:microsoft.com/office/officeart/2005/8/layout/venn1"/>
    <dgm:cxn modelId="{072975D2-F39B-3B40-B367-6C9F2CB51756}" type="presParOf" srcId="{25A34D94-D36A-7640-B570-5E1E869FB344}" destId="{0495E1A3-F75C-C740-A685-E39304109B6B}" srcOrd="1" destOrd="0" presId="urn:microsoft.com/office/officeart/2005/8/layout/venn1"/>
    <dgm:cxn modelId="{658339B5-59BF-2E47-8557-68608D9EEBA7}" type="presParOf" srcId="{25A34D94-D36A-7640-B570-5E1E869FB344}" destId="{8C8193D0-896C-FD47-B4AF-E3BF02361067}" srcOrd="2" destOrd="0" presId="urn:microsoft.com/office/officeart/2005/8/layout/venn1"/>
    <dgm:cxn modelId="{CE7D71D3-A4A5-1041-A894-D7B6C013E4E0}" type="presParOf" srcId="{25A34D94-D36A-7640-B570-5E1E869FB344}" destId="{B874FC2F-18F0-9944-B25E-8E8DC84CD32E}" srcOrd="3" destOrd="0" presId="urn:microsoft.com/office/officeart/2005/8/layout/venn1"/>
    <dgm:cxn modelId="{1753C9E7-5E9D-7149-B06D-AFDA8FC4D0AF}" type="presParOf" srcId="{25A34D94-D36A-7640-B570-5E1E869FB344}" destId="{3D1700C5-5332-E346-86FD-84D2AFBF6BE5}" srcOrd="4" destOrd="0" presId="urn:microsoft.com/office/officeart/2005/8/layout/venn1"/>
    <dgm:cxn modelId="{6C086875-7046-3241-827D-48AA332D73D3}" type="presParOf" srcId="{25A34D94-D36A-7640-B570-5E1E869FB344}" destId="{C65A402F-64F6-8442-ACAA-81216BC941AB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26F3314-D8B1-4F8F-8D68-25706F4635BE}" type="doc">
      <dgm:prSet loTypeId="urn:microsoft.com/office/officeart/2005/8/layout/vList4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72414E44-B09E-4386-9391-77F21CB8056D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2800" dirty="0" smtClean="0">
              <a:latin typeface="Helvetica Neue"/>
              <a:cs typeface="Helvetica Neue"/>
            </a:rPr>
            <a:t>Education Technology</a:t>
          </a:r>
        </a:p>
      </dgm:t>
    </dgm:pt>
    <dgm:pt modelId="{9ED4E77F-0999-4CB1-A067-AE1FBC31737B}" type="parTrans" cxnId="{135E194C-8386-4322-A3E0-32BF0BD9A04E}">
      <dgm:prSet/>
      <dgm:spPr/>
      <dgm:t>
        <a:bodyPr/>
        <a:lstStyle/>
        <a:p>
          <a:endParaRPr lang="en-US" sz="2800">
            <a:latin typeface="Helvetica Neue"/>
            <a:cs typeface="Helvetica Neue"/>
          </a:endParaRPr>
        </a:p>
      </dgm:t>
    </dgm:pt>
    <dgm:pt modelId="{C0EC57A9-BE1F-4B0B-B6D2-7BAF18961BBD}" type="sibTrans" cxnId="{135E194C-8386-4322-A3E0-32BF0BD9A04E}">
      <dgm:prSet/>
      <dgm:spPr/>
      <dgm:t>
        <a:bodyPr/>
        <a:lstStyle/>
        <a:p>
          <a:endParaRPr lang="en-US" sz="2800">
            <a:latin typeface="Helvetica Neue"/>
            <a:cs typeface="Helvetica Neue"/>
          </a:endParaRPr>
        </a:p>
      </dgm:t>
    </dgm:pt>
    <dgm:pt modelId="{8F40797B-1926-43D9-BEDB-B4D1B947355E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2800" dirty="0" smtClean="0">
              <a:latin typeface="Helvetica Neue"/>
              <a:cs typeface="Helvetica Neue"/>
            </a:rPr>
            <a:t>Digital Content Creation</a:t>
          </a:r>
          <a:endParaRPr lang="en-US" sz="2800" dirty="0">
            <a:latin typeface="Helvetica Neue"/>
            <a:cs typeface="Helvetica Neue"/>
          </a:endParaRPr>
        </a:p>
      </dgm:t>
    </dgm:pt>
    <dgm:pt modelId="{255804E7-64AC-4B07-8CAB-7E642DA14B77}" type="parTrans" cxnId="{AC69883A-B20A-4187-B502-D3529E10F00D}">
      <dgm:prSet/>
      <dgm:spPr/>
      <dgm:t>
        <a:bodyPr/>
        <a:lstStyle/>
        <a:p>
          <a:endParaRPr lang="en-US" sz="2800">
            <a:latin typeface="Helvetica Neue"/>
            <a:cs typeface="Helvetica Neue"/>
          </a:endParaRPr>
        </a:p>
      </dgm:t>
    </dgm:pt>
    <dgm:pt modelId="{5F76D5C3-06FC-47B2-8470-4A700F2B4B08}" type="sibTrans" cxnId="{AC69883A-B20A-4187-B502-D3529E10F00D}">
      <dgm:prSet/>
      <dgm:spPr/>
      <dgm:t>
        <a:bodyPr/>
        <a:lstStyle/>
        <a:p>
          <a:endParaRPr lang="en-US" sz="2800">
            <a:latin typeface="Helvetica Neue"/>
            <a:cs typeface="Helvetica Neue"/>
          </a:endParaRPr>
        </a:p>
      </dgm:t>
    </dgm:pt>
    <dgm:pt modelId="{1180D926-E6F0-4BB1-870B-38C42F8EA41B}" type="pres">
      <dgm:prSet presAssocID="{526F3314-D8B1-4F8F-8D68-25706F4635B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029B96F-32B4-4BB8-AD18-16224B9E51BD}" type="pres">
      <dgm:prSet presAssocID="{8F40797B-1926-43D9-BEDB-B4D1B947355E}" presName="comp" presStyleCnt="0"/>
      <dgm:spPr/>
    </dgm:pt>
    <dgm:pt modelId="{3CB1ED69-FB77-4CD9-BF49-2ED2E2902911}" type="pres">
      <dgm:prSet presAssocID="{8F40797B-1926-43D9-BEDB-B4D1B947355E}" presName="box" presStyleLbl="node1" presStyleIdx="0" presStyleCnt="2"/>
      <dgm:spPr/>
      <dgm:t>
        <a:bodyPr/>
        <a:lstStyle/>
        <a:p>
          <a:endParaRPr lang="en-US"/>
        </a:p>
      </dgm:t>
    </dgm:pt>
    <dgm:pt modelId="{6C9F0053-91AC-4C11-83BF-608D7C8E9DCB}" type="pres">
      <dgm:prSet presAssocID="{8F40797B-1926-43D9-BEDB-B4D1B947355E}" presName="img" presStyleLbl="fgImgPlace1" presStyleIdx="0" presStyleCnt="2" custScaleY="7534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CCF7D5BB-0C4B-4AA9-BB90-6F960DCE1463}" type="pres">
      <dgm:prSet presAssocID="{8F40797B-1926-43D9-BEDB-B4D1B947355E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A064D7-5D90-46DC-B31C-B257D1DC1CC4}" type="pres">
      <dgm:prSet presAssocID="{5F76D5C3-06FC-47B2-8470-4A700F2B4B08}" presName="spacer" presStyleCnt="0"/>
      <dgm:spPr/>
    </dgm:pt>
    <dgm:pt modelId="{DAC88EDA-4912-421A-9CE7-E0693CBC0574}" type="pres">
      <dgm:prSet presAssocID="{72414E44-B09E-4386-9391-77F21CB8056D}" presName="comp" presStyleCnt="0"/>
      <dgm:spPr/>
    </dgm:pt>
    <dgm:pt modelId="{0E526058-5F64-4264-81E0-D26B1684D175}" type="pres">
      <dgm:prSet presAssocID="{72414E44-B09E-4386-9391-77F21CB8056D}" presName="box" presStyleLbl="node1" presStyleIdx="1" presStyleCnt="2"/>
      <dgm:spPr/>
      <dgm:t>
        <a:bodyPr/>
        <a:lstStyle/>
        <a:p>
          <a:endParaRPr lang="en-US"/>
        </a:p>
      </dgm:t>
    </dgm:pt>
    <dgm:pt modelId="{31AA8F80-2441-472C-9BBA-7C13A3BD6EDD}" type="pres">
      <dgm:prSet presAssocID="{72414E44-B09E-4386-9391-77F21CB8056D}" presName="img" presStyleLbl="fgImgPlace1" presStyleIdx="1" presStyleCnt="2" custScaleY="8280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C148F114-66FE-4606-9610-E673CC25181E}" type="pres">
      <dgm:prSet presAssocID="{72414E44-B09E-4386-9391-77F21CB8056D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221AF3B-35C3-6F40-8256-696FD8A5C95F}" type="presOf" srcId="{72414E44-B09E-4386-9391-77F21CB8056D}" destId="{C148F114-66FE-4606-9610-E673CC25181E}" srcOrd="1" destOrd="0" presId="urn:microsoft.com/office/officeart/2005/8/layout/vList4"/>
    <dgm:cxn modelId="{AC69883A-B20A-4187-B502-D3529E10F00D}" srcId="{526F3314-D8B1-4F8F-8D68-25706F4635BE}" destId="{8F40797B-1926-43D9-BEDB-B4D1B947355E}" srcOrd="0" destOrd="0" parTransId="{255804E7-64AC-4B07-8CAB-7E642DA14B77}" sibTransId="{5F76D5C3-06FC-47B2-8470-4A700F2B4B08}"/>
    <dgm:cxn modelId="{10BED0A2-89D2-EE43-99DC-D0BB11D22F28}" type="presOf" srcId="{8F40797B-1926-43D9-BEDB-B4D1B947355E}" destId="{CCF7D5BB-0C4B-4AA9-BB90-6F960DCE1463}" srcOrd="1" destOrd="0" presId="urn:microsoft.com/office/officeart/2005/8/layout/vList4"/>
    <dgm:cxn modelId="{31DEC5A7-7D4C-CA4F-88C8-492D8592D44F}" type="presOf" srcId="{8F40797B-1926-43D9-BEDB-B4D1B947355E}" destId="{3CB1ED69-FB77-4CD9-BF49-2ED2E2902911}" srcOrd="0" destOrd="0" presId="urn:microsoft.com/office/officeart/2005/8/layout/vList4"/>
    <dgm:cxn modelId="{8EF5FF57-F474-7C42-8123-46D005A5AB4A}" type="presOf" srcId="{72414E44-B09E-4386-9391-77F21CB8056D}" destId="{0E526058-5F64-4264-81E0-D26B1684D175}" srcOrd="0" destOrd="0" presId="urn:microsoft.com/office/officeart/2005/8/layout/vList4"/>
    <dgm:cxn modelId="{135E194C-8386-4322-A3E0-32BF0BD9A04E}" srcId="{526F3314-D8B1-4F8F-8D68-25706F4635BE}" destId="{72414E44-B09E-4386-9391-77F21CB8056D}" srcOrd="1" destOrd="0" parTransId="{9ED4E77F-0999-4CB1-A067-AE1FBC31737B}" sibTransId="{C0EC57A9-BE1F-4B0B-B6D2-7BAF18961BBD}"/>
    <dgm:cxn modelId="{769E7EFC-1029-2C43-AC43-BAF5FB50C677}" type="presOf" srcId="{526F3314-D8B1-4F8F-8D68-25706F4635BE}" destId="{1180D926-E6F0-4BB1-870B-38C42F8EA41B}" srcOrd="0" destOrd="0" presId="urn:microsoft.com/office/officeart/2005/8/layout/vList4"/>
    <dgm:cxn modelId="{4F961CFB-9AEB-C84E-B858-923FA5893452}" type="presParOf" srcId="{1180D926-E6F0-4BB1-870B-38C42F8EA41B}" destId="{3029B96F-32B4-4BB8-AD18-16224B9E51BD}" srcOrd="0" destOrd="0" presId="urn:microsoft.com/office/officeart/2005/8/layout/vList4"/>
    <dgm:cxn modelId="{8F06BDD6-78BE-924C-889A-BB6F4FE74ADD}" type="presParOf" srcId="{3029B96F-32B4-4BB8-AD18-16224B9E51BD}" destId="{3CB1ED69-FB77-4CD9-BF49-2ED2E2902911}" srcOrd="0" destOrd="0" presId="urn:microsoft.com/office/officeart/2005/8/layout/vList4"/>
    <dgm:cxn modelId="{1CFC8D83-A2CD-204D-9170-CD6818204DA3}" type="presParOf" srcId="{3029B96F-32B4-4BB8-AD18-16224B9E51BD}" destId="{6C9F0053-91AC-4C11-83BF-608D7C8E9DCB}" srcOrd="1" destOrd="0" presId="urn:microsoft.com/office/officeart/2005/8/layout/vList4"/>
    <dgm:cxn modelId="{DC86C098-DF1C-0642-B048-5A5ED6DD3176}" type="presParOf" srcId="{3029B96F-32B4-4BB8-AD18-16224B9E51BD}" destId="{CCF7D5BB-0C4B-4AA9-BB90-6F960DCE1463}" srcOrd="2" destOrd="0" presId="urn:microsoft.com/office/officeart/2005/8/layout/vList4"/>
    <dgm:cxn modelId="{34F00408-A2FA-B14E-9FD0-FDDB45BB3AA1}" type="presParOf" srcId="{1180D926-E6F0-4BB1-870B-38C42F8EA41B}" destId="{2AA064D7-5D90-46DC-B31C-B257D1DC1CC4}" srcOrd="1" destOrd="0" presId="urn:microsoft.com/office/officeart/2005/8/layout/vList4"/>
    <dgm:cxn modelId="{EC27768E-065D-FB48-9E35-EF972F160A6A}" type="presParOf" srcId="{1180D926-E6F0-4BB1-870B-38C42F8EA41B}" destId="{DAC88EDA-4912-421A-9CE7-E0693CBC0574}" srcOrd="2" destOrd="0" presId="urn:microsoft.com/office/officeart/2005/8/layout/vList4"/>
    <dgm:cxn modelId="{6CB2F7B4-67CC-5A42-845F-3A3A38E25DBB}" type="presParOf" srcId="{DAC88EDA-4912-421A-9CE7-E0693CBC0574}" destId="{0E526058-5F64-4264-81E0-D26B1684D175}" srcOrd="0" destOrd="0" presId="urn:microsoft.com/office/officeart/2005/8/layout/vList4"/>
    <dgm:cxn modelId="{38E2ACA0-EB55-5049-9A2D-8BE29B8CA079}" type="presParOf" srcId="{DAC88EDA-4912-421A-9CE7-E0693CBC0574}" destId="{31AA8F80-2441-472C-9BBA-7C13A3BD6EDD}" srcOrd="1" destOrd="0" presId="urn:microsoft.com/office/officeart/2005/8/layout/vList4"/>
    <dgm:cxn modelId="{FCA7BCE4-C3A4-A841-9556-38BA4F96FF57}" type="presParOf" srcId="{DAC88EDA-4912-421A-9CE7-E0693CBC0574}" destId="{C148F114-66FE-4606-9610-E673CC25181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26F3314-D8B1-4F8F-8D68-25706F4635BE}" type="doc">
      <dgm:prSet loTypeId="urn:microsoft.com/office/officeart/2005/8/layout/vList4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72414E44-B09E-4386-9391-77F21CB8056D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2400" dirty="0" smtClean="0">
              <a:latin typeface="Helvetica Neue"/>
              <a:cs typeface="Helvetica Neue"/>
            </a:rPr>
            <a:t>Community Empowerment</a:t>
          </a:r>
        </a:p>
      </dgm:t>
    </dgm:pt>
    <dgm:pt modelId="{9ED4E77F-0999-4CB1-A067-AE1FBC31737B}" type="parTrans" cxnId="{135E194C-8386-4322-A3E0-32BF0BD9A04E}">
      <dgm:prSet/>
      <dgm:spPr/>
      <dgm:t>
        <a:bodyPr/>
        <a:lstStyle/>
        <a:p>
          <a:endParaRPr lang="en-US" sz="2400">
            <a:latin typeface="Helvetica Neue"/>
            <a:cs typeface="Helvetica Neue"/>
          </a:endParaRPr>
        </a:p>
      </dgm:t>
    </dgm:pt>
    <dgm:pt modelId="{C0EC57A9-BE1F-4B0B-B6D2-7BAF18961BBD}" type="sibTrans" cxnId="{135E194C-8386-4322-A3E0-32BF0BD9A04E}">
      <dgm:prSet/>
      <dgm:spPr/>
      <dgm:t>
        <a:bodyPr/>
        <a:lstStyle/>
        <a:p>
          <a:endParaRPr lang="en-US" sz="2400">
            <a:latin typeface="Helvetica Neue"/>
            <a:cs typeface="Helvetica Neue"/>
          </a:endParaRPr>
        </a:p>
      </dgm:t>
    </dgm:pt>
    <dgm:pt modelId="{E17854D8-362C-454F-9340-597A88234153}">
      <dgm:prSet phldrT="[Text]" custT="1"/>
      <dgm:spPr>
        <a:solidFill>
          <a:srgbClr val="7030A0"/>
        </a:solidFill>
      </dgm:spPr>
      <dgm:t>
        <a:bodyPr/>
        <a:lstStyle/>
        <a:p>
          <a:r>
            <a:rPr lang="en-US" sz="2400" dirty="0" smtClean="0">
              <a:latin typeface="Helvetica Neue"/>
              <a:cs typeface="Helvetica Neue"/>
            </a:rPr>
            <a:t>Public </a:t>
          </a:r>
          <a:r>
            <a:rPr lang="en-US" sz="2400" dirty="0" smtClean="0">
              <a:latin typeface="Helvetica Neue"/>
              <a:cs typeface="Helvetica Neue"/>
            </a:rPr>
            <a:t>Awareness</a:t>
          </a:r>
          <a:endParaRPr lang="en-US" sz="2400" dirty="0">
            <a:latin typeface="Helvetica Neue"/>
            <a:cs typeface="Helvetica Neue"/>
          </a:endParaRPr>
        </a:p>
      </dgm:t>
    </dgm:pt>
    <dgm:pt modelId="{3A3DB0CF-3576-4068-B795-07188A66D29B}" type="sibTrans" cxnId="{1314AC53-0AA9-4673-96EA-B400D35FAF85}">
      <dgm:prSet/>
      <dgm:spPr/>
      <dgm:t>
        <a:bodyPr/>
        <a:lstStyle/>
        <a:p>
          <a:endParaRPr lang="en-US" sz="2400">
            <a:latin typeface="Helvetica Neue"/>
            <a:cs typeface="Helvetica Neue"/>
          </a:endParaRPr>
        </a:p>
      </dgm:t>
    </dgm:pt>
    <dgm:pt modelId="{DF096216-9C22-416A-ABA0-2D33C49B56E8}" type="parTrans" cxnId="{1314AC53-0AA9-4673-96EA-B400D35FAF85}">
      <dgm:prSet/>
      <dgm:spPr/>
      <dgm:t>
        <a:bodyPr/>
        <a:lstStyle/>
        <a:p>
          <a:endParaRPr lang="en-US" sz="2400">
            <a:latin typeface="Helvetica Neue"/>
            <a:cs typeface="Helvetica Neue"/>
          </a:endParaRPr>
        </a:p>
      </dgm:t>
    </dgm:pt>
    <dgm:pt modelId="{ED2296A1-526F-4850-9428-1F6738B2E5CA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sz="2400" dirty="0" smtClean="0">
              <a:latin typeface="Helvetica Neue"/>
              <a:cs typeface="Helvetica Neue"/>
            </a:rPr>
            <a:t> Tech Innovation</a:t>
          </a:r>
          <a:endParaRPr lang="en-US" sz="2400" dirty="0">
            <a:latin typeface="Helvetica Neue"/>
            <a:cs typeface="Helvetica Neue"/>
          </a:endParaRPr>
        </a:p>
      </dgm:t>
    </dgm:pt>
    <dgm:pt modelId="{4703FAFA-DF10-4D21-BC27-152E4DEC67CD}" type="sibTrans" cxnId="{9D8DF39F-AC76-4F28-8DD8-34AE99D7A9C0}">
      <dgm:prSet/>
      <dgm:spPr/>
      <dgm:t>
        <a:bodyPr/>
        <a:lstStyle/>
        <a:p>
          <a:endParaRPr lang="en-US" sz="2400">
            <a:latin typeface="Helvetica Neue"/>
            <a:cs typeface="Helvetica Neue"/>
          </a:endParaRPr>
        </a:p>
      </dgm:t>
    </dgm:pt>
    <dgm:pt modelId="{096303C4-4F16-4492-AD8B-4CDFF784A446}" type="parTrans" cxnId="{9D8DF39F-AC76-4F28-8DD8-34AE99D7A9C0}">
      <dgm:prSet/>
      <dgm:spPr/>
      <dgm:t>
        <a:bodyPr/>
        <a:lstStyle/>
        <a:p>
          <a:endParaRPr lang="en-US" sz="2400">
            <a:latin typeface="Helvetica Neue"/>
            <a:cs typeface="Helvetica Neue"/>
          </a:endParaRPr>
        </a:p>
      </dgm:t>
    </dgm:pt>
    <dgm:pt modelId="{1180D926-E6F0-4BB1-870B-38C42F8EA41B}" type="pres">
      <dgm:prSet presAssocID="{526F3314-D8B1-4F8F-8D68-25706F4635B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AC88EDA-4912-421A-9CE7-E0693CBC0574}" type="pres">
      <dgm:prSet presAssocID="{72414E44-B09E-4386-9391-77F21CB8056D}" presName="comp" presStyleCnt="0"/>
      <dgm:spPr/>
    </dgm:pt>
    <dgm:pt modelId="{0E526058-5F64-4264-81E0-D26B1684D175}" type="pres">
      <dgm:prSet presAssocID="{72414E44-B09E-4386-9391-77F21CB8056D}" presName="box" presStyleLbl="node1" presStyleIdx="0" presStyleCnt="3" custLinFactNeighborX="-4223" custLinFactNeighborY="-1629"/>
      <dgm:spPr/>
      <dgm:t>
        <a:bodyPr/>
        <a:lstStyle/>
        <a:p>
          <a:endParaRPr lang="en-US"/>
        </a:p>
      </dgm:t>
    </dgm:pt>
    <dgm:pt modelId="{31AA8F80-2441-472C-9BBA-7C13A3BD6EDD}" type="pres">
      <dgm:prSet presAssocID="{72414E44-B09E-4386-9391-77F21CB8056D}" presName="img" presStyleLbl="fgImgPlace1" presStyleIdx="0" presStyleCnt="3" custScaleY="8343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C148F114-66FE-4606-9610-E673CC25181E}" type="pres">
      <dgm:prSet presAssocID="{72414E44-B09E-4386-9391-77F21CB8056D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A7BE22-1A76-477B-834D-8DC74BB1152F}" type="pres">
      <dgm:prSet presAssocID="{C0EC57A9-BE1F-4B0B-B6D2-7BAF18961BBD}" presName="spacer" presStyleCnt="0"/>
      <dgm:spPr/>
    </dgm:pt>
    <dgm:pt modelId="{44ECD218-DCD7-4CA8-95BD-47BB9378707D}" type="pres">
      <dgm:prSet presAssocID="{E17854D8-362C-454F-9340-597A88234153}" presName="comp" presStyleCnt="0"/>
      <dgm:spPr/>
    </dgm:pt>
    <dgm:pt modelId="{2CACAF9E-A325-475A-A5BD-814D1F019484}" type="pres">
      <dgm:prSet presAssocID="{E17854D8-362C-454F-9340-597A88234153}" presName="box" presStyleLbl="node1" presStyleIdx="1" presStyleCnt="3"/>
      <dgm:spPr/>
      <dgm:t>
        <a:bodyPr/>
        <a:lstStyle/>
        <a:p>
          <a:endParaRPr lang="en-US"/>
        </a:p>
      </dgm:t>
    </dgm:pt>
    <dgm:pt modelId="{D90C563F-4747-42CE-866E-E230A1DA1569}" type="pres">
      <dgm:prSet presAssocID="{E17854D8-362C-454F-9340-597A88234153}" presName="img" presStyleLbl="fgImgPlace1" presStyleIdx="1" presStyleCnt="3" custScaleY="8229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  <dgm:t>
        <a:bodyPr/>
        <a:lstStyle/>
        <a:p>
          <a:endParaRPr lang="en-US"/>
        </a:p>
      </dgm:t>
    </dgm:pt>
    <dgm:pt modelId="{EADB413D-F78E-4C2B-8521-92C49F8D4B9F}" type="pres">
      <dgm:prSet presAssocID="{E17854D8-362C-454F-9340-597A88234153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899313-D075-413E-B48E-46438DE7FFA7}" type="pres">
      <dgm:prSet presAssocID="{3A3DB0CF-3576-4068-B795-07188A66D29B}" presName="spacer" presStyleCnt="0"/>
      <dgm:spPr/>
    </dgm:pt>
    <dgm:pt modelId="{0D94C112-E775-4E6A-B0F0-0C80018FD2A6}" type="pres">
      <dgm:prSet presAssocID="{ED2296A1-526F-4850-9428-1F6738B2E5CA}" presName="comp" presStyleCnt="0"/>
      <dgm:spPr/>
    </dgm:pt>
    <dgm:pt modelId="{32F2C69B-B7F1-49ED-8688-2974FFE81222}" type="pres">
      <dgm:prSet presAssocID="{ED2296A1-526F-4850-9428-1F6738B2E5CA}" presName="box" presStyleLbl="node1" presStyleIdx="2" presStyleCnt="3"/>
      <dgm:spPr/>
      <dgm:t>
        <a:bodyPr/>
        <a:lstStyle/>
        <a:p>
          <a:endParaRPr lang="en-US"/>
        </a:p>
      </dgm:t>
    </dgm:pt>
    <dgm:pt modelId="{93D8111D-C725-4C8C-8C72-F8C54E9D5E1D}" type="pres">
      <dgm:prSet presAssocID="{ED2296A1-526F-4850-9428-1F6738B2E5CA}" presName="img" presStyleLbl="fgImgPlace1" presStyleIdx="2" presStyleCnt="3" custScaleY="8304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5BFD0FA8-E70A-4E3B-97FA-5F430CBB7293}" type="pres">
      <dgm:prSet presAssocID="{ED2296A1-526F-4850-9428-1F6738B2E5CA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35E194C-8386-4322-A3E0-32BF0BD9A04E}" srcId="{526F3314-D8B1-4F8F-8D68-25706F4635BE}" destId="{72414E44-B09E-4386-9391-77F21CB8056D}" srcOrd="0" destOrd="0" parTransId="{9ED4E77F-0999-4CB1-A067-AE1FBC31737B}" sibTransId="{C0EC57A9-BE1F-4B0B-B6D2-7BAF18961BBD}"/>
    <dgm:cxn modelId="{50C7E362-BD09-2749-BBA6-DB7BEF053A3C}" type="presOf" srcId="{526F3314-D8B1-4F8F-8D68-25706F4635BE}" destId="{1180D926-E6F0-4BB1-870B-38C42F8EA41B}" srcOrd="0" destOrd="0" presId="urn:microsoft.com/office/officeart/2005/8/layout/vList4"/>
    <dgm:cxn modelId="{267343EF-E602-F544-8522-0C1BE52576F7}" type="presOf" srcId="{ED2296A1-526F-4850-9428-1F6738B2E5CA}" destId="{32F2C69B-B7F1-49ED-8688-2974FFE81222}" srcOrd="0" destOrd="0" presId="urn:microsoft.com/office/officeart/2005/8/layout/vList4"/>
    <dgm:cxn modelId="{1314AC53-0AA9-4673-96EA-B400D35FAF85}" srcId="{526F3314-D8B1-4F8F-8D68-25706F4635BE}" destId="{E17854D8-362C-454F-9340-597A88234153}" srcOrd="1" destOrd="0" parTransId="{DF096216-9C22-416A-ABA0-2D33C49B56E8}" sibTransId="{3A3DB0CF-3576-4068-B795-07188A66D29B}"/>
    <dgm:cxn modelId="{9D8DF39F-AC76-4F28-8DD8-34AE99D7A9C0}" srcId="{526F3314-D8B1-4F8F-8D68-25706F4635BE}" destId="{ED2296A1-526F-4850-9428-1F6738B2E5CA}" srcOrd="2" destOrd="0" parTransId="{096303C4-4F16-4492-AD8B-4CDFF784A446}" sibTransId="{4703FAFA-DF10-4D21-BC27-152E4DEC67CD}"/>
    <dgm:cxn modelId="{56A31738-B814-0447-893C-01E6CD4701E4}" type="presOf" srcId="{72414E44-B09E-4386-9391-77F21CB8056D}" destId="{0E526058-5F64-4264-81E0-D26B1684D175}" srcOrd="0" destOrd="0" presId="urn:microsoft.com/office/officeart/2005/8/layout/vList4"/>
    <dgm:cxn modelId="{340AAF10-246A-164F-808D-E0C937CA9BEB}" type="presOf" srcId="{ED2296A1-526F-4850-9428-1F6738B2E5CA}" destId="{5BFD0FA8-E70A-4E3B-97FA-5F430CBB7293}" srcOrd="1" destOrd="0" presId="urn:microsoft.com/office/officeart/2005/8/layout/vList4"/>
    <dgm:cxn modelId="{2243FAF3-4CBE-8E49-900F-779909CC4219}" type="presOf" srcId="{E17854D8-362C-454F-9340-597A88234153}" destId="{2CACAF9E-A325-475A-A5BD-814D1F019484}" srcOrd="0" destOrd="0" presId="urn:microsoft.com/office/officeart/2005/8/layout/vList4"/>
    <dgm:cxn modelId="{15A68C98-D6CE-1847-B600-5EACAE69828D}" type="presOf" srcId="{72414E44-B09E-4386-9391-77F21CB8056D}" destId="{C148F114-66FE-4606-9610-E673CC25181E}" srcOrd="1" destOrd="0" presId="urn:microsoft.com/office/officeart/2005/8/layout/vList4"/>
    <dgm:cxn modelId="{FB06C6D4-3875-3E45-A4F3-AE300DF7D18F}" type="presOf" srcId="{E17854D8-362C-454F-9340-597A88234153}" destId="{EADB413D-F78E-4C2B-8521-92C49F8D4B9F}" srcOrd="1" destOrd="0" presId="urn:microsoft.com/office/officeart/2005/8/layout/vList4"/>
    <dgm:cxn modelId="{9431F6E8-0609-1F4E-89F2-D949DA6BC36D}" type="presParOf" srcId="{1180D926-E6F0-4BB1-870B-38C42F8EA41B}" destId="{DAC88EDA-4912-421A-9CE7-E0693CBC0574}" srcOrd="0" destOrd="0" presId="urn:microsoft.com/office/officeart/2005/8/layout/vList4"/>
    <dgm:cxn modelId="{5AAF18EC-36E9-2143-893F-F23FA6156C22}" type="presParOf" srcId="{DAC88EDA-4912-421A-9CE7-E0693CBC0574}" destId="{0E526058-5F64-4264-81E0-D26B1684D175}" srcOrd="0" destOrd="0" presId="urn:microsoft.com/office/officeart/2005/8/layout/vList4"/>
    <dgm:cxn modelId="{72854E68-D4C1-2B49-B13B-3A05AA20034A}" type="presParOf" srcId="{DAC88EDA-4912-421A-9CE7-E0693CBC0574}" destId="{31AA8F80-2441-472C-9BBA-7C13A3BD6EDD}" srcOrd="1" destOrd="0" presId="urn:microsoft.com/office/officeart/2005/8/layout/vList4"/>
    <dgm:cxn modelId="{74168889-AF33-F34F-BB0F-7344538AE702}" type="presParOf" srcId="{DAC88EDA-4912-421A-9CE7-E0693CBC0574}" destId="{C148F114-66FE-4606-9610-E673CC25181E}" srcOrd="2" destOrd="0" presId="urn:microsoft.com/office/officeart/2005/8/layout/vList4"/>
    <dgm:cxn modelId="{5B1148F5-D662-594D-AEDE-F3D293453776}" type="presParOf" srcId="{1180D926-E6F0-4BB1-870B-38C42F8EA41B}" destId="{E1A7BE22-1A76-477B-834D-8DC74BB1152F}" srcOrd="1" destOrd="0" presId="urn:microsoft.com/office/officeart/2005/8/layout/vList4"/>
    <dgm:cxn modelId="{CFF2B7B9-4BB3-824E-8266-F92651AB6B42}" type="presParOf" srcId="{1180D926-E6F0-4BB1-870B-38C42F8EA41B}" destId="{44ECD218-DCD7-4CA8-95BD-47BB9378707D}" srcOrd="2" destOrd="0" presId="urn:microsoft.com/office/officeart/2005/8/layout/vList4"/>
    <dgm:cxn modelId="{F00E9372-8037-624D-AB7C-C669831FE167}" type="presParOf" srcId="{44ECD218-DCD7-4CA8-95BD-47BB9378707D}" destId="{2CACAF9E-A325-475A-A5BD-814D1F019484}" srcOrd="0" destOrd="0" presId="urn:microsoft.com/office/officeart/2005/8/layout/vList4"/>
    <dgm:cxn modelId="{942DB25A-7025-EC40-942E-C965BFB809BE}" type="presParOf" srcId="{44ECD218-DCD7-4CA8-95BD-47BB9378707D}" destId="{D90C563F-4747-42CE-866E-E230A1DA1569}" srcOrd="1" destOrd="0" presId="urn:microsoft.com/office/officeart/2005/8/layout/vList4"/>
    <dgm:cxn modelId="{92570F74-C96F-984F-946F-0FE8F1738D4A}" type="presParOf" srcId="{44ECD218-DCD7-4CA8-95BD-47BB9378707D}" destId="{EADB413D-F78E-4C2B-8521-92C49F8D4B9F}" srcOrd="2" destOrd="0" presId="urn:microsoft.com/office/officeart/2005/8/layout/vList4"/>
    <dgm:cxn modelId="{71E44220-1DE3-4C4E-B6AC-BF2800B3A19B}" type="presParOf" srcId="{1180D926-E6F0-4BB1-870B-38C42F8EA41B}" destId="{E9899313-D075-413E-B48E-46438DE7FFA7}" srcOrd="3" destOrd="0" presId="urn:microsoft.com/office/officeart/2005/8/layout/vList4"/>
    <dgm:cxn modelId="{146D5AF3-C1D3-1647-8CAD-D54602890F59}" type="presParOf" srcId="{1180D926-E6F0-4BB1-870B-38C42F8EA41B}" destId="{0D94C112-E775-4E6A-B0F0-0C80018FD2A6}" srcOrd="4" destOrd="0" presId="urn:microsoft.com/office/officeart/2005/8/layout/vList4"/>
    <dgm:cxn modelId="{4E99652D-720D-C246-888B-54DF8C3356F1}" type="presParOf" srcId="{0D94C112-E775-4E6A-B0F0-0C80018FD2A6}" destId="{32F2C69B-B7F1-49ED-8688-2974FFE81222}" srcOrd="0" destOrd="0" presId="urn:microsoft.com/office/officeart/2005/8/layout/vList4"/>
    <dgm:cxn modelId="{D2A08047-BBDA-8448-BAE2-03A6D2F7CE63}" type="presParOf" srcId="{0D94C112-E775-4E6A-B0F0-0C80018FD2A6}" destId="{93D8111D-C725-4C8C-8C72-F8C54E9D5E1D}" srcOrd="1" destOrd="0" presId="urn:microsoft.com/office/officeart/2005/8/layout/vList4"/>
    <dgm:cxn modelId="{EDB2631F-CF16-C64D-8861-0BAD289EC1D7}" type="presParOf" srcId="{0D94C112-E775-4E6A-B0F0-0C80018FD2A6}" destId="{5BFD0FA8-E70A-4E3B-97FA-5F430CBB7293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2A51FE7-C45B-2E4C-AD06-4199E33A921E}" type="doc">
      <dgm:prSet loTypeId="urn:microsoft.com/office/officeart/2005/8/layout/venn1" loCatId="" qsTypeId="urn:microsoft.com/office/officeart/2005/8/quickstyle/simple4" qsCatId="simple" csTypeId="urn:microsoft.com/office/officeart/2005/8/colors/accent1_2" csCatId="accent1" phldr="0"/>
      <dgm:spPr/>
      <dgm:t>
        <a:bodyPr/>
        <a:lstStyle/>
        <a:p>
          <a:endParaRPr lang="en-US"/>
        </a:p>
      </dgm:t>
    </dgm:pt>
    <dgm:pt modelId="{6B8D71CF-57AD-1341-AB4E-66176551A7ED}">
      <dgm:prSet phldrT="[Text]" phldr="1"/>
      <dgm:spPr/>
      <dgm:t>
        <a:bodyPr/>
        <a:lstStyle/>
        <a:p>
          <a:endParaRPr lang="en-US"/>
        </a:p>
      </dgm:t>
    </dgm:pt>
    <dgm:pt modelId="{D36C209C-B2AA-884F-BC1D-0BF6316CFBD9}" type="parTrans" cxnId="{B55A78DD-7939-E54F-91BA-0FD7B8D8D18C}">
      <dgm:prSet/>
      <dgm:spPr/>
      <dgm:t>
        <a:bodyPr/>
        <a:lstStyle/>
        <a:p>
          <a:endParaRPr lang="en-US"/>
        </a:p>
      </dgm:t>
    </dgm:pt>
    <dgm:pt modelId="{679E4963-DE38-2F46-BD14-F673950AAC46}" type="sibTrans" cxnId="{B55A78DD-7939-E54F-91BA-0FD7B8D8D18C}">
      <dgm:prSet/>
      <dgm:spPr/>
      <dgm:t>
        <a:bodyPr/>
        <a:lstStyle/>
        <a:p>
          <a:endParaRPr lang="en-US"/>
        </a:p>
      </dgm:t>
    </dgm:pt>
    <dgm:pt modelId="{19DA2878-2910-5E40-A1AC-875D373E66E0}">
      <dgm:prSet phldrT="[Text]" phldr="1"/>
      <dgm:spPr/>
      <dgm:t>
        <a:bodyPr/>
        <a:lstStyle/>
        <a:p>
          <a:endParaRPr lang="en-US"/>
        </a:p>
      </dgm:t>
    </dgm:pt>
    <dgm:pt modelId="{D96616CC-DDCE-AA41-84B1-8DCC66DDC01B}" type="parTrans" cxnId="{48CFC919-FE12-3F4A-A00B-D6F323CEEFE2}">
      <dgm:prSet/>
      <dgm:spPr/>
      <dgm:t>
        <a:bodyPr/>
        <a:lstStyle/>
        <a:p>
          <a:endParaRPr lang="en-US"/>
        </a:p>
      </dgm:t>
    </dgm:pt>
    <dgm:pt modelId="{6C5C83AF-A2F4-3344-92AC-73C20882CECB}" type="sibTrans" cxnId="{48CFC919-FE12-3F4A-A00B-D6F323CEEFE2}">
      <dgm:prSet/>
      <dgm:spPr/>
      <dgm:t>
        <a:bodyPr/>
        <a:lstStyle/>
        <a:p>
          <a:endParaRPr lang="en-US"/>
        </a:p>
      </dgm:t>
    </dgm:pt>
    <dgm:pt modelId="{C9AD8127-020D-3448-8867-0D9EDA88644D}">
      <dgm:prSet phldrT="[Text]" phldr="1"/>
      <dgm:spPr/>
      <dgm:t>
        <a:bodyPr/>
        <a:lstStyle/>
        <a:p>
          <a:endParaRPr lang="en-US"/>
        </a:p>
      </dgm:t>
    </dgm:pt>
    <dgm:pt modelId="{F9DCDADA-6FA1-0F4E-94AD-32A7EF227924}" type="parTrans" cxnId="{D7B4C62C-BAFC-4144-99D5-9A35104E1857}">
      <dgm:prSet/>
      <dgm:spPr/>
      <dgm:t>
        <a:bodyPr/>
        <a:lstStyle/>
        <a:p>
          <a:endParaRPr lang="en-US"/>
        </a:p>
      </dgm:t>
    </dgm:pt>
    <dgm:pt modelId="{E1527E70-000A-4F4B-ACBB-63CD407C8CF7}" type="sibTrans" cxnId="{D7B4C62C-BAFC-4144-99D5-9A35104E1857}">
      <dgm:prSet/>
      <dgm:spPr/>
      <dgm:t>
        <a:bodyPr/>
        <a:lstStyle/>
        <a:p>
          <a:endParaRPr lang="en-US"/>
        </a:p>
      </dgm:t>
    </dgm:pt>
    <dgm:pt modelId="{25A34D94-D36A-7640-B570-5E1E869FB344}" type="pres">
      <dgm:prSet presAssocID="{42A51FE7-C45B-2E4C-AD06-4199E33A921E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FFA36E0-791C-AA4D-B731-977755A503FA}" type="pres">
      <dgm:prSet presAssocID="{6B8D71CF-57AD-1341-AB4E-66176551A7ED}" presName="circ1" presStyleLbl="vennNode1" presStyleIdx="0" presStyleCnt="3"/>
      <dgm:spPr/>
      <dgm:t>
        <a:bodyPr/>
        <a:lstStyle/>
        <a:p>
          <a:endParaRPr lang="en-US"/>
        </a:p>
      </dgm:t>
    </dgm:pt>
    <dgm:pt modelId="{0495E1A3-F75C-C740-A685-E39304109B6B}" type="pres">
      <dgm:prSet presAssocID="{6B8D71CF-57AD-1341-AB4E-66176551A7E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8193D0-896C-FD47-B4AF-E3BF02361067}" type="pres">
      <dgm:prSet presAssocID="{19DA2878-2910-5E40-A1AC-875D373E66E0}" presName="circ2" presStyleLbl="vennNode1" presStyleIdx="1" presStyleCnt="3"/>
      <dgm:spPr/>
      <dgm:t>
        <a:bodyPr/>
        <a:lstStyle/>
        <a:p>
          <a:endParaRPr lang="en-US"/>
        </a:p>
      </dgm:t>
    </dgm:pt>
    <dgm:pt modelId="{B874FC2F-18F0-9944-B25E-8E8DC84CD32E}" type="pres">
      <dgm:prSet presAssocID="{19DA2878-2910-5E40-A1AC-875D373E66E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1700C5-5332-E346-86FD-84D2AFBF6BE5}" type="pres">
      <dgm:prSet presAssocID="{C9AD8127-020D-3448-8867-0D9EDA88644D}" presName="circ3" presStyleLbl="vennNode1" presStyleIdx="2" presStyleCnt="3"/>
      <dgm:spPr/>
      <dgm:t>
        <a:bodyPr/>
        <a:lstStyle/>
        <a:p>
          <a:endParaRPr lang="en-US"/>
        </a:p>
      </dgm:t>
    </dgm:pt>
    <dgm:pt modelId="{C65A402F-64F6-8442-ACAA-81216BC941AB}" type="pres">
      <dgm:prSet presAssocID="{C9AD8127-020D-3448-8867-0D9EDA88644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AD8122D-9637-F848-A7D3-3E3BBF40E3A9}" type="presOf" srcId="{C9AD8127-020D-3448-8867-0D9EDA88644D}" destId="{C65A402F-64F6-8442-ACAA-81216BC941AB}" srcOrd="1" destOrd="0" presId="urn:microsoft.com/office/officeart/2005/8/layout/venn1"/>
    <dgm:cxn modelId="{2147482F-0F87-E84B-9C79-09C457D4B5D3}" type="presOf" srcId="{6B8D71CF-57AD-1341-AB4E-66176551A7ED}" destId="{DFFA36E0-791C-AA4D-B731-977755A503FA}" srcOrd="0" destOrd="0" presId="urn:microsoft.com/office/officeart/2005/8/layout/venn1"/>
    <dgm:cxn modelId="{1A072BDE-4267-6B46-8C90-89260001A2F4}" type="presOf" srcId="{6B8D71CF-57AD-1341-AB4E-66176551A7ED}" destId="{0495E1A3-F75C-C740-A685-E39304109B6B}" srcOrd="1" destOrd="0" presId="urn:microsoft.com/office/officeart/2005/8/layout/venn1"/>
    <dgm:cxn modelId="{48CFC919-FE12-3F4A-A00B-D6F323CEEFE2}" srcId="{42A51FE7-C45B-2E4C-AD06-4199E33A921E}" destId="{19DA2878-2910-5E40-A1AC-875D373E66E0}" srcOrd="1" destOrd="0" parTransId="{D96616CC-DDCE-AA41-84B1-8DCC66DDC01B}" sibTransId="{6C5C83AF-A2F4-3344-92AC-73C20882CECB}"/>
    <dgm:cxn modelId="{B55A78DD-7939-E54F-91BA-0FD7B8D8D18C}" srcId="{42A51FE7-C45B-2E4C-AD06-4199E33A921E}" destId="{6B8D71CF-57AD-1341-AB4E-66176551A7ED}" srcOrd="0" destOrd="0" parTransId="{D36C209C-B2AA-884F-BC1D-0BF6316CFBD9}" sibTransId="{679E4963-DE38-2F46-BD14-F673950AAC46}"/>
    <dgm:cxn modelId="{4C8F552D-9F68-6A41-9B11-6784EF2D4A90}" type="presOf" srcId="{42A51FE7-C45B-2E4C-AD06-4199E33A921E}" destId="{25A34D94-D36A-7640-B570-5E1E869FB344}" srcOrd="0" destOrd="0" presId="urn:microsoft.com/office/officeart/2005/8/layout/venn1"/>
    <dgm:cxn modelId="{EE82D2E0-4A92-2B4F-828F-78347724D892}" type="presOf" srcId="{19DA2878-2910-5E40-A1AC-875D373E66E0}" destId="{B874FC2F-18F0-9944-B25E-8E8DC84CD32E}" srcOrd="1" destOrd="0" presId="urn:microsoft.com/office/officeart/2005/8/layout/venn1"/>
    <dgm:cxn modelId="{8A9D127D-39CB-2D4A-AD81-9226233FD287}" type="presOf" srcId="{19DA2878-2910-5E40-A1AC-875D373E66E0}" destId="{8C8193D0-896C-FD47-B4AF-E3BF02361067}" srcOrd="0" destOrd="0" presId="urn:microsoft.com/office/officeart/2005/8/layout/venn1"/>
    <dgm:cxn modelId="{8453192B-D9D3-E844-B17F-B002E68F584D}" type="presOf" srcId="{C9AD8127-020D-3448-8867-0D9EDA88644D}" destId="{3D1700C5-5332-E346-86FD-84D2AFBF6BE5}" srcOrd="0" destOrd="0" presId="urn:microsoft.com/office/officeart/2005/8/layout/venn1"/>
    <dgm:cxn modelId="{D7B4C62C-BAFC-4144-99D5-9A35104E1857}" srcId="{42A51FE7-C45B-2E4C-AD06-4199E33A921E}" destId="{C9AD8127-020D-3448-8867-0D9EDA88644D}" srcOrd="2" destOrd="0" parTransId="{F9DCDADA-6FA1-0F4E-94AD-32A7EF227924}" sibTransId="{E1527E70-000A-4F4B-ACBB-63CD407C8CF7}"/>
    <dgm:cxn modelId="{C23DF061-0C36-E643-88EF-23F5D248C187}" type="presParOf" srcId="{25A34D94-D36A-7640-B570-5E1E869FB344}" destId="{DFFA36E0-791C-AA4D-B731-977755A503FA}" srcOrd="0" destOrd="0" presId="urn:microsoft.com/office/officeart/2005/8/layout/venn1"/>
    <dgm:cxn modelId="{0AE8104C-C647-3740-837C-A1F87907C7CA}" type="presParOf" srcId="{25A34D94-D36A-7640-B570-5E1E869FB344}" destId="{0495E1A3-F75C-C740-A685-E39304109B6B}" srcOrd="1" destOrd="0" presId="urn:microsoft.com/office/officeart/2005/8/layout/venn1"/>
    <dgm:cxn modelId="{921AC6DF-093D-144E-95CD-1E797F4C0DE9}" type="presParOf" srcId="{25A34D94-D36A-7640-B570-5E1E869FB344}" destId="{8C8193D0-896C-FD47-B4AF-E3BF02361067}" srcOrd="2" destOrd="0" presId="urn:microsoft.com/office/officeart/2005/8/layout/venn1"/>
    <dgm:cxn modelId="{9B110DF4-151F-5046-895D-B13F5F0047FD}" type="presParOf" srcId="{25A34D94-D36A-7640-B570-5E1E869FB344}" destId="{B874FC2F-18F0-9944-B25E-8E8DC84CD32E}" srcOrd="3" destOrd="0" presId="urn:microsoft.com/office/officeart/2005/8/layout/venn1"/>
    <dgm:cxn modelId="{55076A68-933B-7046-B2F4-D004844FB4CB}" type="presParOf" srcId="{25A34D94-D36A-7640-B570-5E1E869FB344}" destId="{3D1700C5-5332-E346-86FD-84D2AFBF6BE5}" srcOrd="4" destOrd="0" presId="urn:microsoft.com/office/officeart/2005/8/layout/venn1"/>
    <dgm:cxn modelId="{A4F0D1A2-6519-9A49-962E-29A7F0803712}" type="presParOf" srcId="{25A34D94-D36A-7640-B570-5E1E869FB344}" destId="{C65A402F-64F6-8442-ACAA-81216BC941AB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2A51FE7-C45B-2E4C-AD06-4199E33A921E}" type="doc">
      <dgm:prSet loTypeId="urn:microsoft.com/office/officeart/2005/8/layout/venn1" loCatId="" qsTypeId="urn:microsoft.com/office/officeart/2005/8/quickstyle/simple4" qsCatId="simple" csTypeId="urn:microsoft.com/office/officeart/2005/8/colors/accent1_2" csCatId="accent1" phldr="0"/>
      <dgm:spPr/>
      <dgm:t>
        <a:bodyPr/>
        <a:lstStyle/>
        <a:p>
          <a:endParaRPr lang="en-US"/>
        </a:p>
      </dgm:t>
    </dgm:pt>
    <dgm:pt modelId="{6B8D71CF-57AD-1341-AB4E-66176551A7ED}">
      <dgm:prSet phldrT="[Text]" phldr="1"/>
      <dgm:spPr/>
      <dgm:t>
        <a:bodyPr/>
        <a:lstStyle/>
        <a:p>
          <a:endParaRPr lang="en-US"/>
        </a:p>
      </dgm:t>
    </dgm:pt>
    <dgm:pt modelId="{D36C209C-B2AA-884F-BC1D-0BF6316CFBD9}" type="parTrans" cxnId="{B55A78DD-7939-E54F-91BA-0FD7B8D8D18C}">
      <dgm:prSet/>
      <dgm:spPr/>
      <dgm:t>
        <a:bodyPr/>
        <a:lstStyle/>
        <a:p>
          <a:endParaRPr lang="en-US"/>
        </a:p>
      </dgm:t>
    </dgm:pt>
    <dgm:pt modelId="{679E4963-DE38-2F46-BD14-F673950AAC46}" type="sibTrans" cxnId="{B55A78DD-7939-E54F-91BA-0FD7B8D8D18C}">
      <dgm:prSet/>
      <dgm:spPr/>
      <dgm:t>
        <a:bodyPr/>
        <a:lstStyle/>
        <a:p>
          <a:endParaRPr lang="en-US"/>
        </a:p>
      </dgm:t>
    </dgm:pt>
    <dgm:pt modelId="{19DA2878-2910-5E40-A1AC-875D373E66E0}">
      <dgm:prSet phldrT="[Text]" phldr="1"/>
      <dgm:spPr/>
      <dgm:t>
        <a:bodyPr/>
        <a:lstStyle/>
        <a:p>
          <a:endParaRPr lang="en-US"/>
        </a:p>
      </dgm:t>
    </dgm:pt>
    <dgm:pt modelId="{D96616CC-DDCE-AA41-84B1-8DCC66DDC01B}" type="parTrans" cxnId="{48CFC919-FE12-3F4A-A00B-D6F323CEEFE2}">
      <dgm:prSet/>
      <dgm:spPr/>
      <dgm:t>
        <a:bodyPr/>
        <a:lstStyle/>
        <a:p>
          <a:endParaRPr lang="en-US"/>
        </a:p>
      </dgm:t>
    </dgm:pt>
    <dgm:pt modelId="{6C5C83AF-A2F4-3344-92AC-73C20882CECB}" type="sibTrans" cxnId="{48CFC919-FE12-3F4A-A00B-D6F323CEEFE2}">
      <dgm:prSet/>
      <dgm:spPr/>
      <dgm:t>
        <a:bodyPr/>
        <a:lstStyle/>
        <a:p>
          <a:endParaRPr lang="en-US"/>
        </a:p>
      </dgm:t>
    </dgm:pt>
    <dgm:pt modelId="{C9AD8127-020D-3448-8867-0D9EDA88644D}">
      <dgm:prSet phldrT="[Text]" phldr="1"/>
      <dgm:spPr/>
      <dgm:t>
        <a:bodyPr/>
        <a:lstStyle/>
        <a:p>
          <a:endParaRPr lang="en-US"/>
        </a:p>
      </dgm:t>
    </dgm:pt>
    <dgm:pt modelId="{F9DCDADA-6FA1-0F4E-94AD-32A7EF227924}" type="parTrans" cxnId="{D7B4C62C-BAFC-4144-99D5-9A35104E1857}">
      <dgm:prSet/>
      <dgm:spPr/>
      <dgm:t>
        <a:bodyPr/>
        <a:lstStyle/>
        <a:p>
          <a:endParaRPr lang="en-US"/>
        </a:p>
      </dgm:t>
    </dgm:pt>
    <dgm:pt modelId="{E1527E70-000A-4F4B-ACBB-63CD407C8CF7}" type="sibTrans" cxnId="{D7B4C62C-BAFC-4144-99D5-9A35104E1857}">
      <dgm:prSet/>
      <dgm:spPr/>
      <dgm:t>
        <a:bodyPr/>
        <a:lstStyle/>
        <a:p>
          <a:endParaRPr lang="en-US"/>
        </a:p>
      </dgm:t>
    </dgm:pt>
    <dgm:pt modelId="{25A34D94-D36A-7640-B570-5E1E869FB344}" type="pres">
      <dgm:prSet presAssocID="{42A51FE7-C45B-2E4C-AD06-4199E33A921E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FFA36E0-791C-AA4D-B731-977755A503FA}" type="pres">
      <dgm:prSet presAssocID="{6B8D71CF-57AD-1341-AB4E-66176551A7ED}" presName="circ1" presStyleLbl="vennNode1" presStyleIdx="0" presStyleCnt="3"/>
      <dgm:spPr/>
      <dgm:t>
        <a:bodyPr/>
        <a:lstStyle/>
        <a:p>
          <a:endParaRPr lang="en-US"/>
        </a:p>
      </dgm:t>
    </dgm:pt>
    <dgm:pt modelId="{0495E1A3-F75C-C740-A685-E39304109B6B}" type="pres">
      <dgm:prSet presAssocID="{6B8D71CF-57AD-1341-AB4E-66176551A7E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8193D0-896C-FD47-B4AF-E3BF02361067}" type="pres">
      <dgm:prSet presAssocID="{19DA2878-2910-5E40-A1AC-875D373E66E0}" presName="circ2" presStyleLbl="vennNode1" presStyleIdx="1" presStyleCnt="3"/>
      <dgm:spPr/>
      <dgm:t>
        <a:bodyPr/>
        <a:lstStyle/>
        <a:p>
          <a:endParaRPr lang="en-US"/>
        </a:p>
      </dgm:t>
    </dgm:pt>
    <dgm:pt modelId="{B874FC2F-18F0-9944-B25E-8E8DC84CD32E}" type="pres">
      <dgm:prSet presAssocID="{19DA2878-2910-5E40-A1AC-875D373E66E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1700C5-5332-E346-86FD-84D2AFBF6BE5}" type="pres">
      <dgm:prSet presAssocID="{C9AD8127-020D-3448-8867-0D9EDA88644D}" presName="circ3" presStyleLbl="vennNode1" presStyleIdx="2" presStyleCnt="3"/>
      <dgm:spPr/>
      <dgm:t>
        <a:bodyPr/>
        <a:lstStyle/>
        <a:p>
          <a:endParaRPr lang="en-US"/>
        </a:p>
      </dgm:t>
    </dgm:pt>
    <dgm:pt modelId="{C65A402F-64F6-8442-ACAA-81216BC941AB}" type="pres">
      <dgm:prSet presAssocID="{C9AD8127-020D-3448-8867-0D9EDA88644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8CFC919-FE12-3F4A-A00B-D6F323CEEFE2}" srcId="{42A51FE7-C45B-2E4C-AD06-4199E33A921E}" destId="{19DA2878-2910-5E40-A1AC-875D373E66E0}" srcOrd="1" destOrd="0" parTransId="{D96616CC-DDCE-AA41-84B1-8DCC66DDC01B}" sibTransId="{6C5C83AF-A2F4-3344-92AC-73C20882CECB}"/>
    <dgm:cxn modelId="{B55A78DD-7939-E54F-91BA-0FD7B8D8D18C}" srcId="{42A51FE7-C45B-2E4C-AD06-4199E33A921E}" destId="{6B8D71CF-57AD-1341-AB4E-66176551A7ED}" srcOrd="0" destOrd="0" parTransId="{D36C209C-B2AA-884F-BC1D-0BF6316CFBD9}" sibTransId="{679E4963-DE38-2F46-BD14-F673950AAC46}"/>
    <dgm:cxn modelId="{C440E43C-93D2-E347-903B-0145CFCB20A8}" type="presOf" srcId="{42A51FE7-C45B-2E4C-AD06-4199E33A921E}" destId="{25A34D94-D36A-7640-B570-5E1E869FB344}" srcOrd="0" destOrd="0" presId="urn:microsoft.com/office/officeart/2005/8/layout/venn1"/>
    <dgm:cxn modelId="{4AC0E04A-94F2-904E-BC73-7C612AF5DA80}" type="presOf" srcId="{6B8D71CF-57AD-1341-AB4E-66176551A7ED}" destId="{DFFA36E0-791C-AA4D-B731-977755A503FA}" srcOrd="0" destOrd="0" presId="urn:microsoft.com/office/officeart/2005/8/layout/venn1"/>
    <dgm:cxn modelId="{49A09357-55EE-DE4E-8A92-BD9B558BE538}" type="presOf" srcId="{19DA2878-2910-5E40-A1AC-875D373E66E0}" destId="{8C8193D0-896C-FD47-B4AF-E3BF02361067}" srcOrd="0" destOrd="0" presId="urn:microsoft.com/office/officeart/2005/8/layout/venn1"/>
    <dgm:cxn modelId="{D7B4C62C-BAFC-4144-99D5-9A35104E1857}" srcId="{42A51FE7-C45B-2E4C-AD06-4199E33A921E}" destId="{C9AD8127-020D-3448-8867-0D9EDA88644D}" srcOrd="2" destOrd="0" parTransId="{F9DCDADA-6FA1-0F4E-94AD-32A7EF227924}" sibTransId="{E1527E70-000A-4F4B-ACBB-63CD407C8CF7}"/>
    <dgm:cxn modelId="{507A0005-8EAE-BF41-8B7D-5D73FB3F7C3F}" type="presOf" srcId="{C9AD8127-020D-3448-8867-0D9EDA88644D}" destId="{3D1700C5-5332-E346-86FD-84D2AFBF6BE5}" srcOrd="0" destOrd="0" presId="urn:microsoft.com/office/officeart/2005/8/layout/venn1"/>
    <dgm:cxn modelId="{1371B357-CA6C-5444-B041-4DA335B59075}" type="presOf" srcId="{6B8D71CF-57AD-1341-AB4E-66176551A7ED}" destId="{0495E1A3-F75C-C740-A685-E39304109B6B}" srcOrd="1" destOrd="0" presId="urn:microsoft.com/office/officeart/2005/8/layout/venn1"/>
    <dgm:cxn modelId="{63D8EA51-B4C3-6942-8230-25CDEC77BC33}" type="presOf" srcId="{19DA2878-2910-5E40-A1AC-875D373E66E0}" destId="{B874FC2F-18F0-9944-B25E-8E8DC84CD32E}" srcOrd="1" destOrd="0" presId="urn:microsoft.com/office/officeart/2005/8/layout/venn1"/>
    <dgm:cxn modelId="{EC2BC325-7AD3-0B4D-97E4-FEEF5360BBEF}" type="presOf" srcId="{C9AD8127-020D-3448-8867-0D9EDA88644D}" destId="{C65A402F-64F6-8442-ACAA-81216BC941AB}" srcOrd="1" destOrd="0" presId="urn:microsoft.com/office/officeart/2005/8/layout/venn1"/>
    <dgm:cxn modelId="{593BDA43-4690-3843-BCBD-2DECC55B3013}" type="presParOf" srcId="{25A34D94-D36A-7640-B570-5E1E869FB344}" destId="{DFFA36E0-791C-AA4D-B731-977755A503FA}" srcOrd="0" destOrd="0" presId="urn:microsoft.com/office/officeart/2005/8/layout/venn1"/>
    <dgm:cxn modelId="{0384E63C-DD7A-F447-A48F-58BC25EB25A3}" type="presParOf" srcId="{25A34D94-D36A-7640-B570-5E1E869FB344}" destId="{0495E1A3-F75C-C740-A685-E39304109B6B}" srcOrd="1" destOrd="0" presId="urn:microsoft.com/office/officeart/2005/8/layout/venn1"/>
    <dgm:cxn modelId="{58272B7A-4E2C-7649-BC37-A48A3B0C9F4B}" type="presParOf" srcId="{25A34D94-D36A-7640-B570-5E1E869FB344}" destId="{8C8193D0-896C-FD47-B4AF-E3BF02361067}" srcOrd="2" destOrd="0" presId="urn:microsoft.com/office/officeart/2005/8/layout/venn1"/>
    <dgm:cxn modelId="{330A2E83-FD9D-F441-A9A0-AA8930217544}" type="presParOf" srcId="{25A34D94-D36A-7640-B570-5E1E869FB344}" destId="{B874FC2F-18F0-9944-B25E-8E8DC84CD32E}" srcOrd="3" destOrd="0" presId="urn:microsoft.com/office/officeart/2005/8/layout/venn1"/>
    <dgm:cxn modelId="{4A2ED89F-5344-A74A-83DF-2B56439FDFF6}" type="presParOf" srcId="{25A34D94-D36A-7640-B570-5E1E869FB344}" destId="{3D1700C5-5332-E346-86FD-84D2AFBF6BE5}" srcOrd="4" destOrd="0" presId="urn:microsoft.com/office/officeart/2005/8/layout/venn1"/>
    <dgm:cxn modelId="{A311FA8A-5028-1841-9541-6120AB3D7A74}" type="presParOf" srcId="{25A34D94-D36A-7640-B570-5E1E869FB344}" destId="{C65A402F-64F6-8442-ACAA-81216BC941AB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FA36E0-791C-AA4D-B731-977755A503FA}">
      <dsp:nvSpPr>
        <dsp:cNvPr id="0" name=""/>
        <dsp:cNvSpPr/>
      </dsp:nvSpPr>
      <dsp:spPr>
        <a:xfrm>
          <a:off x="38702" y="51350"/>
          <a:ext cx="107260" cy="107260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3004" y="70121"/>
        <a:ext cx="78657" cy="48267"/>
      </dsp:txXfrm>
    </dsp:sp>
    <dsp:sp modelId="{8C8193D0-896C-FD47-B4AF-E3BF02361067}">
      <dsp:nvSpPr>
        <dsp:cNvPr id="0" name=""/>
        <dsp:cNvSpPr/>
      </dsp:nvSpPr>
      <dsp:spPr>
        <a:xfrm>
          <a:off x="77405" y="118388"/>
          <a:ext cx="107260" cy="107260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10209" y="146097"/>
        <a:ext cx="64356" cy="58993"/>
      </dsp:txXfrm>
    </dsp:sp>
    <dsp:sp modelId="{3D1700C5-5332-E346-86FD-84D2AFBF6BE5}">
      <dsp:nvSpPr>
        <dsp:cNvPr id="0" name=""/>
        <dsp:cNvSpPr/>
      </dsp:nvSpPr>
      <dsp:spPr>
        <a:xfrm>
          <a:off x="0" y="118388"/>
          <a:ext cx="107260" cy="107260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0100" y="146097"/>
        <a:ext cx="64356" cy="589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FA36E0-791C-AA4D-B731-977755A503FA}">
      <dsp:nvSpPr>
        <dsp:cNvPr id="0" name=""/>
        <dsp:cNvSpPr/>
      </dsp:nvSpPr>
      <dsp:spPr>
        <a:xfrm>
          <a:off x="38702" y="51350"/>
          <a:ext cx="107260" cy="107260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3004" y="70121"/>
        <a:ext cx="78657" cy="48267"/>
      </dsp:txXfrm>
    </dsp:sp>
    <dsp:sp modelId="{8C8193D0-896C-FD47-B4AF-E3BF02361067}">
      <dsp:nvSpPr>
        <dsp:cNvPr id="0" name=""/>
        <dsp:cNvSpPr/>
      </dsp:nvSpPr>
      <dsp:spPr>
        <a:xfrm>
          <a:off x="77405" y="118388"/>
          <a:ext cx="107260" cy="107260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10209" y="146097"/>
        <a:ext cx="64356" cy="58993"/>
      </dsp:txXfrm>
    </dsp:sp>
    <dsp:sp modelId="{3D1700C5-5332-E346-86FD-84D2AFBF6BE5}">
      <dsp:nvSpPr>
        <dsp:cNvPr id="0" name=""/>
        <dsp:cNvSpPr/>
      </dsp:nvSpPr>
      <dsp:spPr>
        <a:xfrm>
          <a:off x="0" y="118388"/>
          <a:ext cx="107260" cy="107260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0100" y="146097"/>
        <a:ext cx="64356" cy="589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6F7981-EFBB-764F-AE1B-5196345D3C08}">
      <dsp:nvSpPr>
        <dsp:cNvPr id="0" name=""/>
        <dsp:cNvSpPr/>
      </dsp:nvSpPr>
      <dsp:spPr>
        <a:xfrm>
          <a:off x="923" y="0"/>
          <a:ext cx="2402333" cy="4391025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Helvetica Neue"/>
              <a:cs typeface="Helvetica Neue"/>
            </a:rPr>
            <a:t>Technical CAPACITY</a:t>
          </a:r>
          <a:endParaRPr lang="en-US" sz="2400" kern="1200" dirty="0">
            <a:latin typeface="Helvetica Neue"/>
            <a:cs typeface="Helvetica Neue"/>
          </a:endParaRPr>
        </a:p>
      </dsp:txBody>
      <dsp:txXfrm>
        <a:off x="923" y="0"/>
        <a:ext cx="2402333" cy="1317307"/>
      </dsp:txXfrm>
    </dsp:sp>
    <dsp:sp modelId="{8D181B48-7FD0-5B4F-8C8F-5965ACE8F3F9}">
      <dsp:nvSpPr>
        <dsp:cNvPr id="0" name=""/>
        <dsp:cNvSpPr/>
      </dsp:nvSpPr>
      <dsp:spPr>
        <a:xfrm>
          <a:off x="241157" y="1317682"/>
          <a:ext cx="1921867" cy="862660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solidFill>
                <a:schemeClr val="tx1"/>
              </a:solidFill>
              <a:latin typeface="Helvetica Neue"/>
              <a:cs typeface="Helvetica Neue"/>
            </a:rPr>
            <a:t>Broadband &amp; Cloud Services</a:t>
          </a:r>
          <a:endParaRPr lang="en-US" sz="1700" kern="1200" dirty="0">
            <a:solidFill>
              <a:schemeClr val="tx1"/>
            </a:solidFill>
            <a:latin typeface="Helvetica Neue"/>
            <a:cs typeface="Helvetica Neue"/>
          </a:endParaRPr>
        </a:p>
      </dsp:txBody>
      <dsp:txXfrm>
        <a:off x="266423" y="1342948"/>
        <a:ext cx="1871335" cy="812128"/>
      </dsp:txXfrm>
    </dsp:sp>
    <dsp:sp modelId="{EF589604-6E14-FD42-B8FB-164449223995}">
      <dsp:nvSpPr>
        <dsp:cNvPr id="0" name=""/>
        <dsp:cNvSpPr/>
      </dsp:nvSpPr>
      <dsp:spPr>
        <a:xfrm>
          <a:off x="241157" y="2313060"/>
          <a:ext cx="1921867" cy="862660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solidFill>
                <a:schemeClr val="tx1"/>
              </a:solidFill>
              <a:latin typeface="Helvetica Neue"/>
              <a:cs typeface="Helvetica Neue"/>
            </a:rPr>
            <a:t>Production Facilities</a:t>
          </a:r>
          <a:endParaRPr lang="en-US" sz="1700" kern="1200" dirty="0">
            <a:solidFill>
              <a:schemeClr val="tx1"/>
            </a:solidFill>
            <a:latin typeface="Helvetica Neue"/>
            <a:cs typeface="Helvetica Neue"/>
          </a:endParaRPr>
        </a:p>
      </dsp:txBody>
      <dsp:txXfrm>
        <a:off x="266423" y="2338326"/>
        <a:ext cx="1871335" cy="812128"/>
      </dsp:txXfrm>
    </dsp:sp>
    <dsp:sp modelId="{CA35007E-A01C-F84F-98F4-296F60C0D427}">
      <dsp:nvSpPr>
        <dsp:cNvPr id="0" name=""/>
        <dsp:cNvSpPr/>
      </dsp:nvSpPr>
      <dsp:spPr>
        <a:xfrm>
          <a:off x="241157" y="3308437"/>
          <a:ext cx="1921867" cy="862660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solidFill>
                <a:schemeClr val="tx1"/>
              </a:solidFill>
              <a:latin typeface="Helvetica Neue"/>
              <a:cs typeface="Helvetica Neue"/>
            </a:rPr>
            <a:t>Infrastructure</a:t>
          </a:r>
          <a:endParaRPr lang="en-US" sz="1700" kern="1200" dirty="0">
            <a:solidFill>
              <a:schemeClr val="tx1"/>
            </a:solidFill>
            <a:latin typeface="Helvetica Neue"/>
            <a:cs typeface="Helvetica Neue"/>
          </a:endParaRPr>
        </a:p>
      </dsp:txBody>
      <dsp:txXfrm>
        <a:off x="266423" y="3333703"/>
        <a:ext cx="1871335" cy="812128"/>
      </dsp:txXfrm>
    </dsp:sp>
    <dsp:sp modelId="{1BB01890-F785-4C47-8CDA-972B4CECB2FF}">
      <dsp:nvSpPr>
        <dsp:cNvPr id="0" name=""/>
        <dsp:cNvSpPr/>
      </dsp:nvSpPr>
      <dsp:spPr>
        <a:xfrm>
          <a:off x="2583433" y="0"/>
          <a:ext cx="2402333" cy="4391025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Helvetica Neue"/>
              <a:cs typeface="Helvetica Neue"/>
            </a:rPr>
            <a:t>Content GENERATION</a:t>
          </a:r>
          <a:endParaRPr lang="en-US" sz="2400" kern="1200" dirty="0">
            <a:latin typeface="Helvetica Neue"/>
            <a:cs typeface="Helvetica Neue"/>
          </a:endParaRPr>
        </a:p>
      </dsp:txBody>
      <dsp:txXfrm>
        <a:off x="2583433" y="0"/>
        <a:ext cx="2402333" cy="1317307"/>
      </dsp:txXfrm>
    </dsp:sp>
    <dsp:sp modelId="{2918E5F5-32B7-43AA-8CFD-00B45BE814FA}">
      <dsp:nvSpPr>
        <dsp:cNvPr id="0" name=""/>
        <dsp:cNvSpPr/>
      </dsp:nvSpPr>
      <dsp:spPr>
        <a:xfrm>
          <a:off x="2823666" y="1317682"/>
          <a:ext cx="1921867" cy="862660"/>
        </a:xfrm>
        <a:prstGeom prst="roundRect">
          <a:avLst>
            <a:gd name="adj" fmla="val 10000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solidFill>
                <a:schemeClr val="tx1"/>
              </a:solidFill>
              <a:latin typeface="Helvetica Neue"/>
              <a:cs typeface="Helvetica Neue"/>
            </a:rPr>
            <a:t>School Innovations</a:t>
          </a:r>
          <a:endParaRPr lang="en-US" sz="1700" kern="1200" dirty="0">
            <a:solidFill>
              <a:schemeClr val="tx1"/>
            </a:solidFill>
            <a:latin typeface="Helvetica Neue"/>
            <a:cs typeface="Helvetica Neue"/>
          </a:endParaRPr>
        </a:p>
      </dsp:txBody>
      <dsp:txXfrm>
        <a:off x="2848932" y="1342948"/>
        <a:ext cx="1871335" cy="812128"/>
      </dsp:txXfrm>
    </dsp:sp>
    <dsp:sp modelId="{446B49BA-DE10-4939-A288-668E11F3ADE0}">
      <dsp:nvSpPr>
        <dsp:cNvPr id="0" name=""/>
        <dsp:cNvSpPr/>
      </dsp:nvSpPr>
      <dsp:spPr>
        <a:xfrm>
          <a:off x="2823666" y="2313060"/>
          <a:ext cx="1921867" cy="862660"/>
        </a:xfrm>
        <a:prstGeom prst="roundRect">
          <a:avLst>
            <a:gd name="adj" fmla="val 10000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solidFill>
                <a:schemeClr val="tx1"/>
              </a:solidFill>
              <a:latin typeface="Helvetica Neue"/>
              <a:cs typeface="Helvetica Neue"/>
            </a:rPr>
            <a:t>National / Regional Initiatives</a:t>
          </a:r>
          <a:endParaRPr lang="en-US" sz="1700" kern="1200" dirty="0">
            <a:solidFill>
              <a:schemeClr val="tx1"/>
            </a:solidFill>
            <a:latin typeface="Helvetica Neue"/>
            <a:cs typeface="Helvetica Neue"/>
          </a:endParaRPr>
        </a:p>
      </dsp:txBody>
      <dsp:txXfrm>
        <a:off x="2848932" y="2338326"/>
        <a:ext cx="1871335" cy="812128"/>
      </dsp:txXfrm>
    </dsp:sp>
    <dsp:sp modelId="{AE926A6A-1560-4F61-A4F9-B764E1ABDE42}">
      <dsp:nvSpPr>
        <dsp:cNvPr id="0" name=""/>
        <dsp:cNvSpPr/>
      </dsp:nvSpPr>
      <dsp:spPr>
        <a:xfrm>
          <a:off x="2823666" y="3308437"/>
          <a:ext cx="1921867" cy="862660"/>
        </a:xfrm>
        <a:prstGeom prst="roundRect">
          <a:avLst>
            <a:gd name="adj" fmla="val 10000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solidFill>
                <a:schemeClr val="tx1"/>
              </a:solidFill>
              <a:latin typeface="Helvetica Neue"/>
              <a:cs typeface="Helvetica Neue"/>
            </a:rPr>
            <a:t>Special </a:t>
          </a:r>
          <a:r>
            <a:rPr lang="en-US" sz="1700" kern="1200" dirty="0" smtClean="0">
              <a:solidFill>
                <a:sysClr val="windowText" lastClr="000000"/>
              </a:solidFill>
              <a:latin typeface="Helvetica Neue"/>
              <a:cs typeface="Helvetica Neue"/>
            </a:rPr>
            <a:t>Programmes</a:t>
          </a:r>
          <a:endParaRPr lang="en-US" sz="1700" kern="1200" dirty="0">
            <a:solidFill>
              <a:sysClr val="windowText" lastClr="000000"/>
            </a:solidFill>
            <a:latin typeface="Helvetica Neue"/>
            <a:cs typeface="Helvetica Neue"/>
          </a:endParaRPr>
        </a:p>
      </dsp:txBody>
      <dsp:txXfrm>
        <a:off x="2848932" y="3333703"/>
        <a:ext cx="1871335" cy="812128"/>
      </dsp:txXfrm>
    </dsp:sp>
    <dsp:sp modelId="{82EC8376-AF77-4C98-AD98-77A4056332AA}">
      <dsp:nvSpPr>
        <dsp:cNvPr id="0" name=""/>
        <dsp:cNvSpPr/>
      </dsp:nvSpPr>
      <dsp:spPr>
        <a:xfrm>
          <a:off x="5165942" y="0"/>
          <a:ext cx="2402333" cy="4391025"/>
        </a:xfrm>
        <a:prstGeom prst="roundRect">
          <a:avLst>
            <a:gd name="adj" fmla="val 10000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Helvetica Neue"/>
              <a:cs typeface="Helvetica Neue"/>
            </a:rPr>
            <a:t>Content DISTRIBUTION</a:t>
          </a:r>
          <a:endParaRPr lang="en-US" sz="2400" kern="1200" dirty="0">
            <a:solidFill>
              <a:schemeClr val="tx1"/>
            </a:solidFill>
            <a:latin typeface="Helvetica Neue"/>
            <a:cs typeface="Helvetica Neue"/>
          </a:endParaRPr>
        </a:p>
      </dsp:txBody>
      <dsp:txXfrm>
        <a:off x="5165942" y="0"/>
        <a:ext cx="2402333" cy="1317307"/>
      </dsp:txXfrm>
    </dsp:sp>
    <dsp:sp modelId="{4432175F-3A9E-42C0-843F-761EC0314F0C}">
      <dsp:nvSpPr>
        <dsp:cNvPr id="0" name=""/>
        <dsp:cNvSpPr/>
      </dsp:nvSpPr>
      <dsp:spPr>
        <a:xfrm>
          <a:off x="5406175" y="1317682"/>
          <a:ext cx="1921867" cy="862660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solidFill>
                <a:sysClr val="windowText" lastClr="000000"/>
              </a:solidFill>
              <a:latin typeface="Helvetica Neue"/>
              <a:cs typeface="Helvetica Neue"/>
            </a:rPr>
            <a:t>Online</a:t>
          </a:r>
          <a:endParaRPr lang="en-US" sz="1700" kern="1200" dirty="0">
            <a:solidFill>
              <a:sysClr val="windowText" lastClr="000000"/>
            </a:solidFill>
            <a:latin typeface="Helvetica Neue"/>
            <a:cs typeface="Helvetica Neue"/>
          </a:endParaRPr>
        </a:p>
      </dsp:txBody>
      <dsp:txXfrm>
        <a:off x="5431441" y="1342948"/>
        <a:ext cx="1871335" cy="812128"/>
      </dsp:txXfrm>
    </dsp:sp>
    <dsp:sp modelId="{A2082B49-20C9-4611-B0B2-B72D7B852559}">
      <dsp:nvSpPr>
        <dsp:cNvPr id="0" name=""/>
        <dsp:cNvSpPr/>
      </dsp:nvSpPr>
      <dsp:spPr>
        <a:xfrm>
          <a:off x="5406175" y="2313060"/>
          <a:ext cx="1921867" cy="862660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solidFill>
                <a:sysClr val="windowText" lastClr="000000"/>
              </a:solidFill>
              <a:latin typeface="Helvetica Neue"/>
              <a:cs typeface="Helvetica Neue"/>
            </a:rPr>
            <a:t>Cable</a:t>
          </a:r>
          <a:endParaRPr lang="en-US" sz="1700" kern="1200" dirty="0">
            <a:solidFill>
              <a:sysClr val="windowText" lastClr="000000"/>
            </a:solidFill>
            <a:latin typeface="Helvetica Neue"/>
            <a:cs typeface="Helvetica Neue"/>
          </a:endParaRPr>
        </a:p>
      </dsp:txBody>
      <dsp:txXfrm>
        <a:off x="5431441" y="2338326"/>
        <a:ext cx="1871335" cy="812128"/>
      </dsp:txXfrm>
    </dsp:sp>
    <dsp:sp modelId="{E9B32DB7-C42D-447D-8BAD-7EDF72E17B62}">
      <dsp:nvSpPr>
        <dsp:cNvPr id="0" name=""/>
        <dsp:cNvSpPr/>
      </dsp:nvSpPr>
      <dsp:spPr>
        <a:xfrm>
          <a:off x="5406175" y="3308437"/>
          <a:ext cx="1921867" cy="862660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solidFill>
                <a:sysClr val="windowText" lastClr="000000"/>
              </a:solidFill>
              <a:latin typeface="Helvetica Neue"/>
              <a:cs typeface="Helvetica Neue"/>
            </a:rPr>
            <a:t>Traditional</a:t>
          </a:r>
          <a:endParaRPr lang="en-US" sz="1700" kern="1200" dirty="0">
            <a:solidFill>
              <a:sysClr val="windowText" lastClr="000000"/>
            </a:solidFill>
            <a:latin typeface="Helvetica Neue"/>
            <a:cs typeface="Helvetica Neue"/>
          </a:endParaRPr>
        </a:p>
      </dsp:txBody>
      <dsp:txXfrm>
        <a:off x="5431441" y="3333703"/>
        <a:ext cx="1871335" cy="81212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FA36E0-791C-AA4D-B731-977755A503FA}">
      <dsp:nvSpPr>
        <dsp:cNvPr id="0" name=""/>
        <dsp:cNvSpPr/>
      </dsp:nvSpPr>
      <dsp:spPr>
        <a:xfrm>
          <a:off x="38702" y="51350"/>
          <a:ext cx="107260" cy="107260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3004" y="70121"/>
        <a:ext cx="78657" cy="48267"/>
      </dsp:txXfrm>
    </dsp:sp>
    <dsp:sp modelId="{8C8193D0-896C-FD47-B4AF-E3BF02361067}">
      <dsp:nvSpPr>
        <dsp:cNvPr id="0" name=""/>
        <dsp:cNvSpPr/>
      </dsp:nvSpPr>
      <dsp:spPr>
        <a:xfrm>
          <a:off x="77405" y="118388"/>
          <a:ext cx="107260" cy="107260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10209" y="146097"/>
        <a:ext cx="64356" cy="58993"/>
      </dsp:txXfrm>
    </dsp:sp>
    <dsp:sp modelId="{3D1700C5-5332-E346-86FD-84D2AFBF6BE5}">
      <dsp:nvSpPr>
        <dsp:cNvPr id="0" name=""/>
        <dsp:cNvSpPr/>
      </dsp:nvSpPr>
      <dsp:spPr>
        <a:xfrm>
          <a:off x="0" y="118388"/>
          <a:ext cx="107260" cy="107260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0100" y="146097"/>
        <a:ext cx="64356" cy="5899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B1ED69-FB77-4CD9-BF49-2ED2E2902911}">
      <dsp:nvSpPr>
        <dsp:cNvPr id="0" name=""/>
        <dsp:cNvSpPr/>
      </dsp:nvSpPr>
      <dsp:spPr>
        <a:xfrm>
          <a:off x="0" y="0"/>
          <a:ext cx="4111605" cy="1169005"/>
        </a:xfrm>
        <a:prstGeom prst="roundRect">
          <a:avLst>
            <a:gd name="adj" fmla="val 10000"/>
          </a:avLst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Helvetica Neue"/>
              <a:cs typeface="Helvetica Neue"/>
            </a:rPr>
            <a:t>Digital Content Creation</a:t>
          </a:r>
          <a:endParaRPr lang="en-US" sz="2800" kern="1200" dirty="0">
            <a:latin typeface="Helvetica Neue"/>
            <a:cs typeface="Helvetica Neue"/>
          </a:endParaRPr>
        </a:p>
      </dsp:txBody>
      <dsp:txXfrm>
        <a:off x="939221" y="0"/>
        <a:ext cx="3172383" cy="1169005"/>
      </dsp:txXfrm>
    </dsp:sp>
    <dsp:sp modelId="{6C9F0053-91AC-4C11-83BF-608D7C8E9DCB}">
      <dsp:nvSpPr>
        <dsp:cNvPr id="0" name=""/>
        <dsp:cNvSpPr/>
      </dsp:nvSpPr>
      <dsp:spPr>
        <a:xfrm>
          <a:off x="116900" y="232197"/>
          <a:ext cx="822321" cy="70461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526058-5F64-4264-81E0-D26B1684D175}">
      <dsp:nvSpPr>
        <dsp:cNvPr id="0" name=""/>
        <dsp:cNvSpPr/>
      </dsp:nvSpPr>
      <dsp:spPr>
        <a:xfrm>
          <a:off x="0" y="1285906"/>
          <a:ext cx="4111605" cy="1169005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Helvetica Neue"/>
              <a:cs typeface="Helvetica Neue"/>
            </a:rPr>
            <a:t>Education Technology</a:t>
          </a:r>
        </a:p>
      </dsp:txBody>
      <dsp:txXfrm>
        <a:off x="939221" y="1285906"/>
        <a:ext cx="3172383" cy="1169005"/>
      </dsp:txXfrm>
    </dsp:sp>
    <dsp:sp modelId="{31AA8F80-2441-472C-9BBA-7C13A3BD6EDD}">
      <dsp:nvSpPr>
        <dsp:cNvPr id="0" name=""/>
        <dsp:cNvSpPr/>
      </dsp:nvSpPr>
      <dsp:spPr>
        <a:xfrm>
          <a:off x="116900" y="1483229"/>
          <a:ext cx="822321" cy="77435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526058-5F64-4264-81E0-D26B1684D175}">
      <dsp:nvSpPr>
        <dsp:cNvPr id="0" name=""/>
        <dsp:cNvSpPr/>
      </dsp:nvSpPr>
      <dsp:spPr>
        <a:xfrm>
          <a:off x="0" y="0"/>
          <a:ext cx="4111605" cy="1147460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Helvetica Neue"/>
              <a:cs typeface="Helvetica Neue"/>
            </a:rPr>
            <a:t>Community Empowerment</a:t>
          </a:r>
        </a:p>
      </dsp:txBody>
      <dsp:txXfrm>
        <a:off x="937067" y="0"/>
        <a:ext cx="3174538" cy="1147460"/>
      </dsp:txXfrm>
    </dsp:sp>
    <dsp:sp modelId="{31AA8F80-2441-472C-9BBA-7C13A3BD6EDD}">
      <dsp:nvSpPr>
        <dsp:cNvPr id="0" name=""/>
        <dsp:cNvSpPr/>
      </dsp:nvSpPr>
      <dsp:spPr>
        <a:xfrm>
          <a:off x="114746" y="190785"/>
          <a:ext cx="822321" cy="76588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ACAF9E-A325-475A-A5BD-814D1F019484}">
      <dsp:nvSpPr>
        <dsp:cNvPr id="0" name=""/>
        <dsp:cNvSpPr/>
      </dsp:nvSpPr>
      <dsp:spPr>
        <a:xfrm>
          <a:off x="0" y="1262206"/>
          <a:ext cx="4111605" cy="1147460"/>
        </a:xfrm>
        <a:prstGeom prst="roundRect">
          <a:avLst>
            <a:gd name="adj" fmla="val 10000"/>
          </a:avLst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Helvetica Neue"/>
              <a:cs typeface="Helvetica Neue"/>
            </a:rPr>
            <a:t>Public </a:t>
          </a:r>
          <a:r>
            <a:rPr lang="en-US" sz="2400" kern="1200" dirty="0" smtClean="0">
              <a:latin typeface="Helvetica Neue"/>
              <a:cs typeface="Helvetica Neue"/>
            </a:rPr>
            <a:t>Awareness</a:t>
          </a:r>
          <a:endParaRPr lang="en-US" sz="2400" kern="1200" dirty="0">
            <a:latin typeface="Helvetica Neue"/>
            <a:cs typeface="Helvetica Neue"/>
          </a:endParaRPr>
        </a:p>
      </dsp:txBody>
      <dsp:txXfrm>
        <a:off x="937067" y="1262206"/>
        <a:ext cx="3174538" cy="1147460"/>
      </dsp:txXfrm>
    </dsp:sp>
    <dsp:sp modelId="{D90C563F-4747-42CE-866E-E230A1DA1569}">
      <dsp:nvSpPr>
        <dsp:cNvPr id="0" name=""/>
        <dsp:cNvSpPr/>
      </dsp:nvSpPr>
      <dsp:spPr>
        <a:xfrm>
          <a:off x="114746" y="1458215"/>
          <a:ext cx="822321" cy="75544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F2C69B-B7F1-49ED-8688-2974FFE81222}">
      <dsp:nvSpPr>
        <dsp:cNvPr id="0" name=""/>
        <dsp:cNvSpPr/>
      </dsp:nvSpPr>
      <dsp:spPr>
        <a:xfrm>
          <a:off x="0" y="2524412"/>
          <a:ext cx="4111605" cy="1147460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Helvetica Neue"/>
              <a:cs typeface="Helvetica Neue"/>
            </a:rPr>
            <a:t> Tech Innovation</a:t>
          </a:r>
          <a:endParaRPr lang="en-US" sz="2400" kern="1200" dirty="0">
            <a:latin typeface="Helvetica Neue"/>
            <a:cs typeface="Helvetica Neue"/>
          </a:endParaRPr>
        </a:p>
      </dsp:txBody>
      <dsp:txXfrm>
        <a:off x="937067" y="2524412"/>
        <a:ext cx="3174538" cy="1147460"/>
      </dsp:txXfrm>
    </dsp:sp>
    <dsp:sp modelId="{93D8111D-C725-4C8C-8C72-F8C54E9D5E1D}">
      <dsp:nvSpPr>
        <dsp:cNvPr id="0" name=""/>
        <dsp:cNvSpPr/>
      </dsp:nvSpPr>
      <dsp:spPr>
        <a:xfrm>
          <a:off x="114746" y="2716960"/>
          <a:ext cx="822321" cy="76236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FA36E0-791C-AA4D-B731-977755A503FA}">
      <dsp:nvSpPr>
        <dsp:cNvPr id="0" name=""/>
        <dsp:cNvSpPr/>
      </dsp:nvSpPr>
      <dsp:spPr>
        <a:xfrm>
          <a:off x="38702" y="51350"/>
          <a:ext cx="107260" cy="107260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3004" y="70121"/>
        <a:ext cx="78657" cy="48267"/>
      </dsp:txXfrm>
    </dsp:sp>
    <dsp:sp modelId="{8C8193D0-896C-FD47-B4AF-E3BF02361067}">
      <dsp:nvSpPr>
        <dsp:cNvPr id="0" name=""/>
        <dsp:cNvSpPr/>
      </dsp:nvSpPr>
      <dsp:spPr>
        <a:xfrm>
          <a:off x="77405" y="118388"/>
          <a:ext cx="107260" cy="107260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10209" y="146097"/>
        <a:ext cx="64356" cy="58993"/>
      </dsp:txXfrm>
    </dsp:sp>
    <dsp:sp modelId="{3D1700C5-5332-E346-86FD-84D2AFBF6BE5}">
      <dsp:nvSpPr>
        <dsp:cNvPr id="0" name=""/>
        <dsp:cNvSpPr/>
      </dsp:nvSpPr>
      <dsp:spPr>
        <a:xfrm>
          <a:off x="0" y="118388"/>
          <a:ext cx="107260" cy="107260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0100" y="146097"/>
        <a:ext cx="64356" cy="5899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FA36E0-791C-AA4D-B731-977755A503FA}">
      <dsp:nvSpPr>
        <dsp:cNvPr id="0" name=""/>
        <dsp:cNvSpPr/>
      </dsp:nvSpPr>
      <dsp:spPr>
        <a:xfrm>
          <a:off x="38702" y="51350"/>
          <a:ext cx="107260" cy="107260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3004" y="70121"/>
        <a:ext cx="78657" cy="48267"/>
      </dsp:txXfrm>
    </dsp:sp>
    <dsp:sp modelId="{8C8193D0-896C-FD47-B4AF-E3BF02361067}">
      <dsp:nvSpPr>
        <dsp:cNvPr id="0" name=""/>
        <dsp:cNvSpPr/>
      </dsp:nvSpPr>
      <dsp:spPr>
        <a:xfrm>
          <a:off x="77405" y="118388"/>
          <a:ext cx="107260" cy="107260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10209" y="146097"/>
        <a:ext cx="64356" cy="58993"/>
      </dsp:txXfrm>
    </dsp:sp>
    <dsp:sp modelId="{3D1700C5-5332-E346-86FD-84D2AFBF6BE5}">
      <dsp:nvSpPr>
        <dsp:cNvPr id="0" name=""/>
        <dsp:cNvSpPr/>
      </dsp:nvSpPr>
      <dsp:spPr>
        <a:xfrm>
          <a:off x="0" y="118388"/>
          <a:ext cx="107260" cy="107260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0100" y="146097"/>
        <a:ext cx="64356" cy="589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5038F5-CEE1-2F4B-8337-63C35C0EA05B}" type="datetimeFigureOut">
              <a:rPr lang="en-US" smtClean="0"/>
              <a:t>8/11/14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F10594-5D11-4F42-A0C4-B73679273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88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4412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ADDCF-CC6F-4BF9-8306-4E4769419E1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856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4412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ADDCF-CC6F-4BF9-8306-4E4769419E1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856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0D426E96-D927-564A-81A2-4B8A4B22C471}" type="slidenum">
              <a:rPr lang="en-US" b="0" smtClean="0"/>
              <a:pPr eaLnBrk="1" hangingPunct="1">
                <a:defRPr/>
              </a:pPr>
              <a:t>6</a:t>
            </a:fld>
            <a:endParaRPr lang="en-US" b="0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029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56C7F-4C38-42C6-A22E-C563452EB951}" type="slidenum">
              <a:rPr lang="en-029" smtClean="0"/>
              <a:t>8</a:t>
            </a:fld>
            <a:endParaRPr lang="en-029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610" y="2077364"/>
            <a:ext cx="6259826" cy="622974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610" y="2700338"/>
            <a:ext cx="6259826" cy="1528762"/>
          </a:xfrm>
        </p:spPr>
        <p:txBody>
          <a:bodyPr>
            <a:normAutofit/>
          </a:bodyPr>
          <a:lstStyle>
            <a:lvl1pPr marL="0" indent="0" algn="l">
              <a:buNone/>
              <a:defRPr sz="2500">
                <a:solidFill>
                  <a:schemeClr val="bg1">
                    <a:lumMod val="75000"/>
                  </a:schemeClr>
                </a:solidFill>
                <a:latin typeface="Helvetica Neue"/>
                <a:cs typeface="Helvetica Neu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661A2-2C73-2F42-B243-A929CA66281C}" type="datetimeFigureOut">
              <a:rPr lang="en-US" smtClean="0"/>
              <a:t>8/11/14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845" y="2266997"/>
            <a:ext cx="2178560" cy="60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133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g14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8011"/>
            <a:ext cx="9144000" cy="21945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899" y="1796427"/>
            <a:ext cx="7772400" cy="1021556"/>
          </a:xfrm>
        </p:spPr>
        <p:txBody>
          <a:bodyPr anchor="t">
            <a:noAutofit/>
          </a:bodyPr>
          <a:lstStyle>
            <a:lvl1pPr algn="l">
              <a:defRPr sz="3600" b="0" i="0" cap="all">
                <a:solidFill>
                  <a:srgbClr val="166AB1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1899" y="1106714"/>
            <a:ext cx="7772400" cy="689711"/>
          </a:xfrm>
        </p:spPr>
        <p:txBody>
          <a:bodyPr anchor="b"/>
          <a:lstStyle>
            <a:lvl1pPr marL="0" indent="0">
              <a:buNone/>
              <a:defRPr sz="2000" b="0" i="0">
                <a:solidFill>
                  <a:srgbClr val="000000"/>
                </a:solidFill>
                <a:latin typeface="Helvetica Neue"/>
                <a:cs typeface="Helvetica Neue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661A2-2C73-2F42-B243-A929CA66281C}" type="datetimeFigureOut">
              <a:rPr lang="en-US" smtClean="0"/>
              <a:t>8/11/14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03" y="240830"/>
            <a:ext cx="1997215" cy="55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589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8011"/>
            <a:ext cx="9144000" cy="21945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899" y="1796427"/>
            <a:ext cx="7772400" cy="1021556"/>
          </a:xfrm>
        </p:spPr>
        <p:txBody>
          <a:bodyPr anchor="t">
            <a:noAutofit/>
          </a:bodyPr>
          <a:lstStyle>
            <a:lvl1pPr algn="l">
              <a:defRPr sz="3600" b="0" i="0" cap="all">
                <a:solidFill>
                  <a:srgbClr val="166AB1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1899" y="1106714"/>
            <a:ext cx="7772400" cy="689711"/>
          </a:xfrm>
        </p:spPr>
        <p:txBody>
          <a:bodyPr anchor="b"/>
          <a:lstStyle>
            <a:lvl1pPr marL="0" indent="0">
              <a:buNone/>
              <a:defRPr sz="2000" b="0" i="0">
                <a:solidFill>
                  <a:srgbClr val="000000"/>
                </a:solidFill>
                <a:latin typeface="Helvetica Neue"/>
                <a:cs typeface="Helvetica Neue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661A2-2C73-2F42-B243-A929CA66281C}" type="datetimeFigureOut">
              <a:rPr lang="en-US" smtClean="0"/>
              <a:t>8/11/14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03" y="240830"/>
            <a:ext cx="1997215" cy="55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5114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113" y="205979"/>
            <a:ext cx="8462687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4113" y="1121009"/>
            <a:ext cx="4271687" cy="349434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5113" y="1121009"/>
            <a:ext cx="4271687" cy="349434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661A2-2C73-2F42-B243-A929CA66281C}" type="datetimeFigureOut">
              <a:rPr lang="en-US" smtClean="0"/>
              <a:t>8/11/14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C1DC7-E423-CA4F-8BC2-2FF592D1741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518" y="-494"/>
            <a:ext cx="633482" cy="514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1161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610" y="205979"/>
            <a:ext cx="8504190" cy="857250"/>
          </a:xfrm>
        </p:spPr>
        <p:txBody>
          <a:bodyPr>
            <a:normAutofit/>
          </a:bodyPr>
          <a:lstStyle>
            <a:lvl1pPr algn="l">
              <a:defRPr sz="4000" b="0" i="0">
                <a:solidFill>
                  <a:srgbClr val="166AB1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661A2-2C73-2F42-B243-A929CA66281C}" type="datetimeFigureOut">
              <a:rPr lang="en-US" smtClean="0"/>
              <a:t>8/11/14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C1DC7-E423-CA4F-8BC2-2FF592D1741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518" y="-494"/>
            <a:ext cx="633482" cy="514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2572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g10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6425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286" y="4720302"/>
            <a:ext cx="1079118" cy="29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0403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rgbClr val="1551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539" y="4749783"/>
            <a:ext cx="1077404" cy="2974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642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773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661A2-2C73-2F42-B243-A929CA66281C}" type="datetimeFigureOut">
              <a:rPr lang="en-US" smtClean="0"/>
              <a:t>8/11/14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C1DC7-E423-CA4F-8BC2-2FF592D17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4259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661A2-2C73-2F42-B243-A929CA66281C}" type="datetimeFigureOut">
              <a:rPr lang="en-US" smtClean="0"/>
              <a:t>8/11/14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C1DC7-E423-CA4F-8BC2-2FF592D17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5934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4935468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661A2-2C73-2F42-B243-A929CA66281C}" type="datetimeFigureOut">
              <a:rPr lang="en-US" smtClean="0"/>
              <a:t>8/11/14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518" y="-494"/>
            <a:ext cx="633482" cy="51439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286" y="4720302"/>
            <a:ext cx="1079118" cy="29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3472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gray">
          <a:xfrm flipV="1">
            <a:off x="346075" y="525081"/>
            <a:ext cx="8369300" cy="53578"/>
          </a:xfrm>
          <a:prstGeom prst="rect">
            <a:avLst/>
          </a:prstGeom>
          <a:gradFill rotWithShape="1">
            <a:gsLst>
              <a:gs pos="0">
                <a:srgbClr val="0054A7"/>
              </a:gs>
              <a:gs pos="100000">
                <a:schemeClr val="tx2">
                  <a:gamma/>
                  <a:tint val="0"/>
                  <a:invGamma/>
                  <a:alpha val="0"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rot="10800000" wrap="none" lIns="91235" tIns="45620" rIns="91235" bIns="45620" anchor="ctr"/>
          <a:lstStyle/>
          <a:p>
            <a:pPr defTabSz="912681">
              <a:defRPr/>
            </a:pPr>
            <a:endParaRPr lang="en-US" sz="3000" b="1" dirty="0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48828"/>
            <a:ext cx="8229600" cy="422672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98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518" y="-494"/>
            <a:ext cx="633482" cy="51439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812" y="205979"/>
            <a:ext cx="8470988" cy="857250"/>
          </a:xfrm>
        </p:spPr>
        <p:txBody>
          <a:bodyPr>
            <a:normAutofit/>
          </a:bodyPr>
          <a:lstStyle>
            <a:lvl1pPr algn="l">
              <a:defRPr sz="3800">
                <a:solidFill>
                  <a:srgbClr val="166AB1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812" y="1200151"/>
            <a:ext cx="8470988" cy="3394472"/>
          </a:xfrm>
        </p:spPr>
        <p:txBody>
          <a:bodyPr/>
          <a:lstStyle>
            <a:lvl2pPr>
              <a:defRPr>
                <a:solidFill>
                  <a:srgbClr val="166AB1"/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5pPr>
              <a:defRPr>
                <a:solidFill>
                  <a:srgbClr val="166AB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661A2-2C73-2F42-B243-A929CA66281C}" type="datetimeFigureOut">
              <a:rPr lang="en-US" smtClean="0"/>
              <a:t>8/11/14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343" y="4720319"/>
            <a:ext cx="1079061" cy="29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3537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gray">
          <a:xfrm flipV="1">
            <a:off x="346075" y="525081"/>
            <a:ext cx="8369300" cy="53578"/>
          </a:xfrm>
          <a:prstGeom prst="rect">
            <a:avLst/>
          </a:prstGeom>
          <a:gradFill rotWithShape="1">
            <a:gsLst>
              <a:gs pos="0">
                <a:srgbClr val="0054A7"/>
              </a:gs>
              <a:gs pos="100000">
                <a:schemeClr val="tx2">
                  <a:gamma/>
                  <a:tint val="0"/>
                  <a:invGamma/>
                  <a:alpha val="0"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rot="10800000" wrap="none" lIns="91235" tIns="45620" rIns="91235" bIns="45620" anchor="ctr"/>
          <a:lstStyle/>
          <a:p>
            <a:pPr defTabSz="912681">
              <a:defRPr/>
            </a:pPr>
            <a:endParaRPr lang="en-US" sz="3000" b="1" dirty="0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48828"/>
            <a:ext cx="8229600" cy="422672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75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200151"/>
            <a:ext cx="8229600" cy="2775347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76695-17F5-BB45-AC46-34556CCFC9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318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g17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70" y="20015"/>
            <a:ext cx="353254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383" y="205979"/>
            <a:ext cx="8470988" cy="857250"/>
          </a:xfrm>
        </p:spPr>
        <p:txBody>
          <a:bodyPr>
            <a:normAutofit/>
          </a:bodyPr>
          <a:lstStyle>
            <a:lvl1pPr algn="l">
              <a:defRPr sz="3800">
                <a:solidFill>
                  <a:srgbClr val="166AB1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383" y="1200151"/>
            <a:ext cx="8470988" cy="3394472"/>
          </a:xfrm>
        </p:spPr>
        <p:txBody>
          <a:bodyPr/>
          <a:lstStyle>
            <a:lvl2pPr>
              <a:defRPr>
                <a:solidFill>
                  <a:srgbClr val="166AB1"/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5pPr>
              <a:defRPr>
                <a:solidFill>
                  <a:srgbClr val="166AB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661A2-2C73-2F42-B243-A929CA66281C}" type="datetimeFigureOut">
              <a:rPr lang="en-US" smtClean="0"/>
              <a:t>8/11/14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343" y="4720319"/>
            <a:ext cx="1079061" cy="29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83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g18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13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610" y="205979"/>
            <a:ext cx="8470988" cy="857250"/>
          </a:xfrm>
        </p:spPr>
        <p:txBody>
          <a:bodyPr>
            <a:normAutofit/>
          </a:bodyPr>
          <a:lstStyle>
            <a:lvl1pPr algn="l">
              <a:defRPr sz="3800">
                <a:solidFill>
                  <a:srgbClr val="166AB1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610" y="1200151"/>
            <a:ext cx="8806794" cy="3394472"/>
          </a:xfrm>
        </p:spPr>
        <p:txBody>
          <a:bodyPr/>
          <a:lstStyle>
            <a:lvl2pPr>
              <a:defRPr>
                <a:solidFill>
                  <a:srgbClr val="166AB1"/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5pPr>
              <a:defRPr>
                <a:solidFill>
                  <a:srgbClr val="166AB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661A2-2C73-2F42-B243-A929CA66281C}" type="datetimeFigureOut">
              <a:rPr lang="en-US" smtClean="0"/>
              <a:t>8/11/14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343" y="4720319"/>
            <a:ext cx="1079061" cy="29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954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817" y="2151736"/>
            <a:ext cx="7458975" cy="54860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98817" y="2703059"/>
            <a:ext cx="6722469" cy="1314450"/>
          </a:xfrm>
        </p:spPr>
        <p:txBody>
          <a:bodyPr>
            <a:normAutofit/>
          </a:bodyPr>
          <a:lstStyle>
            <a:lvl1pPr marL="0" indent="0" algn="l">
              <a:buNone/>
              <a:defRPr sz="2500">
                <a:solidFill>
                  <a:srgbClr val="BFBFBF"/>
                </a:solidFill>
                <a:latin typeface="Helvetica Neue"/>
                <a:cs typeface="Helvetica Neu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845" y="4393454"/>
            <a:ext cx="2178560" cy="60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971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817" y="2220793"/>
            <a:ext cx="6223539" cy="479545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98817" y="2700338"/>
            <a:ext cx="5942326" cy="1528762"/>
          </a:xfrm>
        </p:spPr>
        <p:txBody>
          <a:bodyPr>
            <a:normAutofit/>
          </a:bodyPr>
          <a:lstStyle>
            <a:lvl1pPr marL="0" indent="0" algn="l">
              <a:buNone/>
              <a:defRPr sz="2500">
                <a:solidFill>
                  <a:srgbClr val="BFBFBF"/>
                </a:solidFill>
                <a:latin typeface="Helvetica Neue"/>
                <a:cs typeface="Helvetica Neu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661A2-2C73-2F42-B243-A929CA66281C}" type="datetimeFigureOut">
              <a:rPr lang="en-US" smtClean="0"/>
              <a:t>8/11/14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845" y="2266997"/>
            <a:ext cx="2178560" cy="6014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795" y="4788932"/>
            <a:ext cx="2683610" cy="25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840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817" y="2122714"/>
            <a:ext cx="6441253" cy="577624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98817" y="2703059"/>
            <a:ext cx="5893331" cy="1179512"/>
          </a:xfrm>
        </p:spPr>
        <p:txBody>
          <a:bodyPr>
            <a:normAutofit/>
          </a:bodyPr>
          <a:lstStyle>
            <a:lvl1pPr marL="0" indent="0" algn="l">
              <a:buNone/>
              <a:defRPr sz="2500">
                <a:solidFill>
                  <a:srgbClr val="BFBFBF"/>
                </a:solidFill>
                <a:latin typeface="Helvetica Neue"/>
                <a:cs typeface="Helvetica Neu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661A2-2C73-2F42-B243-A929CA66281C}" type="datetimeFigureOut">
              <a:rPr lang="en-US" smtClean="0"/>
              <a:t>8/11/14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845" y="2266997"/>
            <a:ext cx="2178560" cy="6014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795" y="4788932"/>
            <a:ext cx="2683610" cy="25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845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9164"/>
            <a:ext cx="9144000" cy="11308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6" y="2624495"/>
            <a:ext cx="7772400" cy="1021556"/>
          </a:xfrm>
        </p:spPr>
        <p:txBody>
          <a:bodyPr anchor="t"/>
          <a:lstStyle>
            <a:lvl1pPr algn="l">
              <a:defRPr sz="4000" b="0" i="0" cap="all">
                <a:solidFill>
                  <a:srgbClr val="166AB1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6" y="1499354"/>
            <a:ext cx="7772400" cy="1125140"/>
          </a:xfrm>
        </p:spPr>
        <p:txBody>
          <a:bodyPr anchor="b"/>
          <a:lstStyle>
            <a:lvl1pPr marL="0" indent="0">
              <a:buNone/>
              <a:defRPr sz="2000" b="0" i="0">
                <a:solidFill>
                  <a:srgbClr val="000000"/>
                </a:solidFill>
                <a:latin typeface="Helvetica Neue"/>
                <a:cs typeface="Helvetica Neue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C1DC7-E423-CA4F-8BC2-2FF592D1741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023" y="4619147"/>
            <a:ext cx="1419381" cy="39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361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9164"/>
            <a:ext cx="9144000" cy="11308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6" y="2624495"/>
            <a:ext cx="7772400" cy="1021556"/>
          </a:xfrm>
        </p:spPr>
        <p:txBody>
          <a:bodyPr anchor="t"/>
          <a:lstStyle>
            <a:lvl1pPr algn="l">
              <a:defRPr sz="4000" b="0" i="0" cap="all">
                <a:solidFill>
                  <a:srgbClr val="166AB1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6" y="1499354"/>
            <a:ext cx="7772400" cy="1125140"/>
          </a:xfrm>
        </p:spPr>
        <p:txBody>
          <a:bodyPr anchor="b"/>
          <a:lstStyle>
            <a:lvl1pPr marL="0" indent="0">
              <a:buNone/>
              <a:defRPr sz="2000" b="0" i="0">
                <a:solidFill>
                  <a:srgbClr val="000000"/>
                </a:solidFill>
                <a:latin typeface="Helvetica Neue"/>
                <a:cs typeface="Helvetica Neue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189" y="240830"/>
            <a:ext cx="1997215" cy="5513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366" y="4638449"/>
            <a:ext cx="2683610" cy="25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96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610" y="205979"/>
            <a:ext cx="850419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610" y="1200151"/>
            <a:ext cx="850419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2610" y="4907642"/>
            <a:ext cx="2765604" cy="142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fld id="{111661A2-2C73-2F42-B243-A929CA66281C}" type="datetimeFigureOut">
              <a:rPr lang="en-US" smtClean="0"/>
              <a:pPr/>
              <a:t>8/11/14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51542" y="4907642"/>
            <a:ext cx="3753320" cy="142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78610" y="4907642"/>
            <a:ext cx="2765604" cy="142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fld id="{5E2C1DC7-E423-CA4F-8BC2-2FF592D174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932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6" r:id="rId3"/>
    <p:sldLayoutId id="2147483667" r:id="rId4"/>
    <p:sldLayoutId id="2147483662" r:id="rId5"/>
    <p:sldLayoutId id="2147483658" r:id="rId6"/>
    <p:sldLayoutId id="2147483665" r:id="rId7"/>
    <p:sldLayoutId id="2147483651" r:id="rId8"/>
    <p:sldLayoutId id="2147483659" r:id="rId9"/>
    <p:sldLayoutId id="2147483663" r:id="rId10"/>
    <p:sldLayoutId id="2147483664" r:id="rId11"/>
    <p:sldLayoutId id="2147483652" r:id="rId12"/>
    <p:sldLayoutId id="2147483654" r:id="rId13"/>
    <p:sldLayoutId id="2147483655" r:id="rId14"/>
    <p:sldLayoutId id="2147483660" r:id="rId15"/>
    <p:sldLayoutId id="2147483661" r:id="rId16"/>
    <p:sldLayoutId id="2147483668" r:id="rId17"/>
    <p:sldLayoutId id="2147483656" r:id="rId18"/>
    <p:sldLayoutId id="2147483669" r:id="rId19"/>
    <p:sldLayoutId id="2147483673" r:id="rId20"/>
    <p:sldLayoutId id="2147483674" r:id="rId21"/>
  </p:sldLayoutIdLst>
  <p:txStyles>
    <p:titleStyle>
      <a:lvl1pPr algn="l" defTabSz="457200" rtl="0" eaLnBrk="1" latinLnBrk="0" hangingPunct="1">
        <a:spcBef>
          <a:spcPct val="0"/>
        </a:spcBef>
        <a:buNone/>
        <a:defRPr sz="3800" kern="1200">
          <a:solidFill>
            <a:srgbClr val="166AB1"/>
          </a:solidFill>
          <a:latin typeface="Helvetica Neue"/>
          <a:ea typeface="+mj-ea"/>
          <a:cs typeface="Helvetica Neue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Helvetica Neue"/>
          <a:ea typeface="+mn-ea"/>
          <a:cs typeface="Helvetica Neue"/>
        </a:defRPr>
      </a:lvl1pPr>
      <a:lvl2pPr marL="742950" indent="-285750" algn="l" defTabSz="457200" rtl="0" eaLnBrk="1" latinLnBrk="0" hangingPunct="1">
        <a:spcBef>
          <a:spcPct val="20000"/>
        </a:spcBef>
        <a:buSzPct val="60000"/>
        <a:buFont typeface="Wingdings" charset="2"/>
        <a:buChar char=""/>
        <a:defRPr sz="2800" kern="1200">
          <a:solidFill>
            <a:srgbClr val="166AB1"/>
          </a:solidFill>
          <a:latin typeface="Helvetica Neue"/>
          <a:ea typeface="+mn-ea"/>
          <a:cs typeface="Helvetica Neue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Helvetica Neue"/>
          <a:ea typeface="+mn-ea"/>
          <a:cs typeface="Helvetica Neue"/>
        </a:defRPr>
      </a:lvl3pPr>
      <a:lvl4pPr marL="1600200" indent="-228600" algn="l" defTabSz="457200" rtl="0" eaLnBrk="1" latinLnBrk="0" hangingPunct="1">
        <a:spcBef>
          <a:spcPct val="20000"/>
        </a:spcBef>
        <a:buSzPct val="75000"/>
        <a:buFont typeface="Wingdings" charset="2"/>
        <a:buChar char=""/>
        <a:defRPr sz="2000" kern="1200">
          <a:solidFill>
            <a:schemeClr val="tx1"/>
          </a:solidFill>
          <a:latin typeface="Helvetica Neue"/>
          <a:ea typeface="+mn-ea"/>
          <a:cs typeface="Helvetica Neue"/>
        </a:defRPr>
      </a:lvl4pPr>
      <a:lvl5pPr marL="2057400" indent="-228600" algn="l" defTabSz="457200" rtl="0" eaLnBrk="1" latinLnBrk="0" hangingPunct="1">
        <a:spcBef>
          <a:spcPct val="20000"/>
        </a:spcBef>
        <a:buFont typeface="Lucida Grande"/>
        <a:buChar char="-"/>
        <a:defRPr sz="2000" kern="1200">
          <a:solidFill>
            <a:srgbClr val="166AB1"/>
          </a:solidFill>
          <a:latin typeface="Helvetica Neue"/>
          <a:ea typeface="+mn-ea"/>
          <a:cs typeface="Helvetica Neue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5.jpe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1" Type="http://schemas.microsoft.com/office/2007/relationships/diagramDrawing" Target="../diagrams/drawing6.xml"/><Relationship Id="rId1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5.xml"/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7" Type="http://schemas.openxmlformats.org/officeDocument/2006/relationships/diagramData" Target="../diagrams/data6.xml"/><Relationship Id="rId8" Type="http://schemas.openxmlformats.org/officeDocument/2006/relationships/diagramLayout" Target="../diagrams/layout6.xml"/><Relationship Id="rId9" Type="http://schemas.openxmlformats.org/officeDocument/2006/relationships/diagramQuickStyle" Target="../diagrams/quickStyle6.xml"/><Relationship Id="rId10" Type="http://schemas.openxmlformats.org/officeDocument/2006/relationships/diagramColors" Target="../diagrams/colors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4" Type="http://schemas.openxmlformats.org/officeDocument/2006/relationships/diagramQuickStyle" Target="../diagrams/quickStyle7.xml"/><Relationship Id="rId5" Type="http://schemas.openxmlformats.org/officeDocument/2006/relationships/diagramColors" Target="../diagrams/colors7.xml"/><Relationship Id="rId6" Type="http://schemas.microsoft.com/office/2007/relationships/diagramDrawing" Target="../diagrams/drawing7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4" Type="http://schemas.openxmlformats.org/officeDocument/2006/relationships/diagramQuickStyle" Target="../diagrams/quickStyle8.xml"/><Relationship Id="rId5" Type="http://schemas.openxmlformats.org/officeDocument/2006/relationships/diagramColors" Target="../diagrams/colors8.xml"/><Relationship Id="rId6" Type="http://schemas.microsoft.com/office/2007/relationships/diagramDrawing" Target="../diagrams/drawing8.xml"/><Relationship Id="rId1" Type="http://schemas.openxmlformats.org/officeDocument/2006/relationships/slideLayout" Target="../slideLayouts/slideLayout15.xml"/><Relationship Id="rId2" Type="http://schemas.openxmlformats.org/officeDocument/2006/relationships/diagramData" Target="../diagrams/data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5.jpeg"/><Relationship Id="rId3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6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17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15.xml"/><Relationship Id="rId2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11" Type="http://schemas.microsoft.com/office/2007/relationships/hdphoto" Target="../media/hdphoto2.wdp"/><Relationship Id="rId12" Type="http://schemas.openxmlformats.org/officeDocument/2006/relationships/image" Target="../media/image22.png"/><Relationship Id="rId13" Type="http://schemas.microsoft.com/office/2007/relationships/hdphoto" Target="../media/hdphoto3.wdp"/><Relationship Id="rId14" Type="http://schemas.openxmlformats.org/officeDocument/2006/relationships/image" Target="../media/image23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8" Type="http://schemas.openxmlformats.org/officeDocument/2006/relationships/image" Target="../media/image20.png"/><Relationship Id="rId9" Type="http://schemas.microsoft.com/office/2007/relationships/hdphoto" Target="../media/hdphoto1.wdp"/><Relationship Id="rId10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193_edited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51434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" y="1955052"/>
            <a:ext cx="9144001" cy="1996827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6261" y="2138861"/>
            <a:ext cx="831367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Helvetica Neue Light"/>
                <a:cs typeface="Helvetica Neue Light"/>
              </a:rPr>
              <a:t>Making the Single ICT Space a Reality</a:t>
            </a:r>
            <a:endParaRPr lang="en-US" sz="5400" b="1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518" y="-494"/>
            <a:ext cx="633482" cy="514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216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49319" y="4297101"/>
            <a:ext cx="2152892" cy="846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6080289"/>
              </p:ext>
            </p:extLst>
          </p:nvPr>
        </p:nvGraphicFramePr>
        <p:xfrm>
          <a:off x="280988" y="1438672"/>
          <a:ext cx="4111605" cy="24555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9640853"/>
              </p:ext>
            </p:extLst>
          </p:nvPr>
        </p:nvGraphicFramePr>
        <p:xfrm>
          <a:off x="4596902" y="1431438"/>
          <a:ext cx="4111605" cy="3671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Oval 7"/>
          <p:cNvSpPr>
            <a:spLocks noChangeAspect="1"/>
          </p:cNvSpPr>
          <p:nvPr/>
        </p:nvSpPr>
        <p:spPr>
          <a:xfrm>
            <a:off x="188340" y="1385127"/>
            <a:ext cx="274320" cy="272832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 Neue"/>
                <a:cs typeface="Helvetica Neue"/>
              </a:rPr>
              <a:t>1</a:t>
            </a:r>
            <a:endParaRPr lang="en-US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elvetica Neue"/>
              <a:cs typeface="Helvetica Neue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188340" y="3153855"/>
            <a:ext cx="274320" cy="272832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 Neue"/>
                <a:cs typeface="Helvetica Neue"/>
              </a:rPr>
              <a:t>2</a:t>
            </a:r>
            <a:endParaRPr lang="en-US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elvetica Neue"/>
              <a:cs typeface="Helvetica Neue"/>
            </a:endParaRPr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4480185" y="1312073"/>
            <a:ext cx="274320" cy="272832"/>
          </a:xfrm>
          <a:prstGeom prst="ellipse">
            <a:avLst/>
          </a:prstGeom>
          <a:solidFill>
            <a:schemeClr val="accent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 Neue"/>
                <a:cs typeface="Helvetica Neue"/>
              </a:rPr>
              <a:t>3</a:t>
            </a:r>
            <a:endParaRPr lang="en-US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elvetica Neue"/>
              <a:cs typeface="Helvetica Neue"/>
            </a:endParaRP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4480185" y="2603128"/>
            <a:ext cx="274320" cy="272832"/>
          </a:xfrm>
          <a:prstGeom prst="ellipse">
            <a:avLst/>
          </a:prstGeom>
          <a:solidFill>
            <a:srgbClr val="990099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 Neue"/>
                <a:cs typeface="Helvetica Neue"/>
              </a:rPr>
              <a:t>4</a:t>
            </a:r>
            <a:endParaRPr lang="en-US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elvetica Neue"/>
              <a:cs typeface="Helvetica Neue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>
            <a:off x="4480185" y="3894183"/>
            <a:ext cx="274320" cy="272832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 Neue"/>
                <a:cs typeface="Helvetica Neue"/>
              </a:rPr>
              <a:t>5</a:t>
            </a:r>
            <a:endParaRPr lang="en-US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elvetica Neue"/>
              <a:cs typeface="Helvetica Neue"/>
            </a:endParaRPr>
          </a:p>
        </p:txBody>
      </p:sp>
      <p:pic>
        <p:nvPicPr>
          <p:cNvPr id="13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5" y="167267"/>
            <a:ext cx="3383275" cy="879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1740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/>
        </p:nvGraphicFramePr>
        <p:xfrm>
          <a:off x="-982133" y="-38100"/>
          <a:ext cx="184666" cy="276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Results So Far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5812" y="1200150"/>
            <a:ext cx="8470988" cy="3702049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Mobile App Development Workshops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Started: 2007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Dominica, St Kitts and Nevis, Grenada</a:t>
            </a:r>
            <a:r>
              <a:rPr lang="en-US" dirty="0"/>
              <a:t>, </a:t>
            </a:r>
            <a:r>
              <a:rPr lang="en-US" dirty="0" smtClean="0"/>
              <a:t>Antigua and Barbuda , Trinidad and Tobago, Belize, </a:t>
            </a:r>
            <a:endParaRPr lang="en-US" dirty="0"/>
          </a:p>
          <a:p>
            <a:pPr lvl="1">
              <a:lnSpc>
                <a:spcPct val="120000"/>
              </a:lnSpc>
            </a:pPr>
            <a:r>
              <a:rPr lang="en-US" dirty="0" smtClean="0"/>
              <a:t>Impact: 5,000 </a:t>
            </a:r>
            <a:r>
              <a:rPr lang="en-US" dirty="0"/>
              <a:t>Children </a:t>
            </a:r>
            <a:endParaRPr lang="en-US" dirty="0" smtClean="0"/>
          </a:p>
          <a:p>
            <a:pPr>
              <a:lnSpc>
                <a:spcPct val="120000"/>
              </a:lnSpc>
            </a:pPr>
            <a:r>
              <a:rPr lang="en-US" dirty="0" smtClean="0"/>
              <a:t>Local Digital Content Creation 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Started: 2013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Grenada, Antigua and Barbuda, Barbados, St Lucia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Impact: 1,000 Children</a:t>
            </a:r>
          </a:p>
          <a:p>
            <a:pPr lvl="1">
              <a:lnSpc>
                <a:spcPct val="12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037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4-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0473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2439" y="568132"/>
            <a:ext cx="6756061" cy="1565467"/>
          </a:xfrm>
          <a:prstGeom prst="rect">
            <a:avLst/>
          </a:prstGeom>
          <a:solidFill>
            <a:schemeClr val="tx1"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2460" y="633311"/>
            <a:ext cx="67160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Single ICT Space</a:t>
            </a:r>
          </a:p>
          <a:p>
            <a:r>
              <a:rPr lang="en-US" sz="4000" b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Form Will Follow Function</a:t>
            </a:r>
            <a:endParaRPr lang="en-US" sz="4000" b="1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248481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/>
        </p:nvGraphicFramePr>
        <p:xfrm>
          <a:off x="-982133" y="-38100"/>
          <a:ext cx="184666" cy="276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itle 8"/>
          <p:cNvSpPr>
            <a:spLocks noGrp="1"/>
          </p:cNvSpPr>
          <p:nvPr>
            <p:ph type="title" idx="4294967295"/>
          </p:nvPr>
        </p:nvSpPr>
        <p:spPr>
          <a:xfrm>
            <a:off x="2882900" y="1882775"/>
            <a:ext cx="4165600" cy="85725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rgbClr val="FFFFFF"/>
                </a:solidFill>
              </a:rPr>
              <a:t>THANK YOU</a:t>
            </a:r>
            <a:endParaRPr lang="en-US" sz="4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364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193_edited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51434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" y="1955052"/>
            <a:ext cx="9144001" cy="1996827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6261" y="2138861"/>
            <a:ext cx="831367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Helvetica Neue Light"/>
                <a:cs typeface="Helvetica Neue Light"/>
              </a:rPr>
              <a:t>Making the Single ICT Space a Reality</a:t>
            </a:r>
            <a:endParaRPr lang="en-US" sz="5400" b="1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518" y="-494"/>
            <a:ext cx="633482" cy="514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230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b="9674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612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dirty="0" smtClean="0"/>
              <a:t>Network </a:t>
            </a:r>
            <a:r>
              <a:rPr lang="en-US" sz="2400" dirty="0"/>
              <a:t>Evolution ‒ </a:t>
            </a:r>
            <a:r>
              <a:rPr lang="en-US" sz="2400" dirty="0" smtClean="0"/>
              <a:t>Current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b="9674"/>
          <a:stretch/>
        </p:blipFill>
        <p:spPr>
          <a:xfrm>
            <a:off x="-1" y="0"/>
            <a:ext cx="9191299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795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/>
        </p:nvGraphicFramePr>
        <p:xfrm>
          <a:off x="-982133" y="-38100"/>
          <a:ext cx="184666" cy="276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There should be no boundaries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50712" y="1063229"/>
            <a:ext cx="9093288" cy="3394472"/>
          </a:xfrm>
        </p:spPr>
        <p:txBody>
          <a:bodyPr>
            <a:noAutofit/>
          </a:bodyPr>
          <a:lstStyle/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Partnership with </a:t>
            </a:r>
            <a:r>
              <a:rPr lang="en-US" dirty="0" err="1"/>
              <a:t>Digicel</a:t>
            </a:r>
            <a:r>
              <a:rPr lang="en-US" dirty="0"/>
              <a:t> to </a:t>
            </a:r>
            <a:r>
              <a:rPr lang="en-US" dirty="0" smtClean="0"/>
              <a:t>connect Haiti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…and </a:t>
            </a:r>
            <a:r>
              <a:rPr lang="en-US" dirty="0"/>
              <a:t>with C&amp;W to expand </a:t>
            </a:r>
            <a:r>
              <a:rPr lang="en-US" dirty="0" smtClean="0"/>
              <a:t>subsea capacity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421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2-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0473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2176" y="384326"/>
            <a:ext cx="5347490" cy="1320078"/>
          </a:xfrm>
          <a:prstGeom prst="rect">
            <a:avLst/>
          </a:prstGeom>
          <a:solidFill>
            <a:schemeClr val="tx1"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7780" y="654518"/>
            <a:ext cx="576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Helvetica Neue Light"/>
                <a:cs typeface="Helvetica Neue Light"/>
              </a:rPr>
              <a:t>Broadband </a:t>
            </a:r>
            <a:r>
              <a:rPr lang="en-US" sz="4000" b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Application</a:t>
            </a:r>
            <a:endParaRPr lang="en-US" sz="4000" b="1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570066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utterstock_9677639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975" y="529177"/>
            <a:ext cx="4790453" cy="4359313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53975" y="2582168"/>
            <a:ext cx="26654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dirty="0">
                <a:solidFill>
                  <a:srgbClr val="262626"/>
                </a:solidFill>
                <a:latin typeface="Helvetica Neue"/>
                <a:cs typeface="Helvetica Neue"/>
              </a:rPr>
              <a:t>Knowledge-Intensive Jobs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53975" y="1658838"/>
            <a:ext cx="23939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dirty="0">
                <a:solidFill>
                  <a:srgbClr val="262626"/>
                </a:solidFill>
                <a:latin typeface="Helvetica Neue"/>
                <a:cs typeface="Helvetica Neue"/>
              </a:rPr>
              <a:t>ICT Patents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77839" y="155349"/>
            <a:ext cx="346644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262626"/>
                </a:solidFill>
                <a:latin typeface="Helvetica Neue"/>
                <a:cs typeface="Helvetica Neue"/>
              </a:rPr>
              <a:t>New Product and Service Development 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-53975" y="3868341"/>
            <a:ext cx="2632075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dirty="0">
                <a:solidFill>
                  <a:srgbClr val="262626"/>
                </a:solidFill>
                <a:latin typeface="Helvetica Neue"/>
                <a:cs typeface="Helvetica Neue"/>
              </a:rPr>
              <a:t>New </a:t>
            </a:r>
            <a:r>
              <a:rPr lang="en-US" sz="2400" dirty="0" smtClean="0">
                <a:solidFill>
                  <a:srgbClr val="262626"/>
                </a:solidFill>
                <a:latin typeface="Helvetica Neue"/>
                <a:cs typeface="Helvetica Neue"/>
              </a:rPr>
              <a:t>Development Models </a:t>
            </a:r>
            <a:endParaRPr lang="en-US" sz="2400" dirty="0">
              <a:solidFill>
                <a:srgbClr val="262626"/>
              </a:solidFill>
              <a:latin typeface="Helvetica Neue"/>
              <a:cs typeface="Helvetica Neue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6726380" y="2813001"/>
            <a:ext cx="2453294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262626"/>
                </a:solidFill>
                <a:latin typeface="Helvetica Neue"/>
                <a:cs typeface="Helvetica Neue"/>
              </a:rPr>
              <a:t>Government Efficiency through ICT 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6229669" y="1259647"/>
            <a:ext cx="2625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dirty="0">
                <a:solidFill>
                  <a:srgbClr val="262626"/>
                </a:solidFill>
                <a:latin typeface="Helvetica Neue"/>
                <a:cs typeface="Helvetica Neue"/>
              </a:rPr>
              <a:t>ICT </a:t>
            </a:r>
            <a:r>
              <a:rPr lang="en-US" sz="2400" dirty="0" smtClean="0">
                <a:solidFill>
                  <a:srgbClr val="262626"/>
                </a:solidFill>
                <a:latin typeface="Helvetica Neue"/>
                <a:cs typeface="Helvetica Neue"/>
              </a:rPr>
              <a:t>in Education</a:t>
            </a:r>
            <a:endParaRPr lang="en-US" sz="2400" dirty="0">
              <a:solidFill>
                <a:srgbClr val="262626"/>
              </a:solidFill>
              <a:latin typeface="Helvetica Neue"/>
              <a:cs typeface="Helvetica Neue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5413517" y="4506367"/>
            <a:ext cx="2625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262626"/>
                </a:solidFill>
                <a:latin typeface="Helvetica Neue"/>
                <a:cs typeface="Helvetica Neue"/>
              </a:rPr>
              <a:t>E-Participation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225629" y="115298"/>
            <a:ext cx="30015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262626"/>
                </a:solidFill>
                <a:latin typeface="Helvetica Neue"/>
                <a:cs typeface="Helvetica Neue"/>
              </a:rPr>
              <a:t>Access to Basic Services</a:t>
            </a:r>
          </a:p>
        </p:txBody>
      </p:sp>
    </p:spTree>
    <p:extLst>
      <p:ext uri="{BB962C8B-B14F-4D97-AF65-F5344CB8AC3E}">
        <p14:creationId xmlns:p14="http://schemas.microsoft.com/office/powerpoint/2010/main" val="2416168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8" grpId="0"/>
      <p:bldP spid="14" grpId="0"/>
      <p:bldP spid="13" grpId="0"/>
      <p:bldP spid="15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/>
        </p:nvGraphicFramePr>
        <p:xfrm>
          <a:off x="-982133" y="-38100"/>
          <a:ext cx="184666" cy="276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itle 8"/>
          <p:cNvSpPr>
            <a:spLocks noGrp="1"/>
          </p:cNvSpPr>
          <p:nvPr>
            <p:ph type="title" idx="4294967295"/>
          </p:nvPr>
        </p:nvSpPr>
        <p:spPr>
          <a:xfrm>
            <a:off x="1282700" y="558800"/>
            <a:ext cx="7404100" cy="3365499"/>
          </a:xfrm>
        </p:spPr>
        <p:txBody>
          <a:bodyPr>
            <a:no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</a:rPr>
              <a:t>Learn from our Lessons</a:t>
            </a:r>
            <a:br>
              <a:rPr lang="en-US" sz="5400" dirty="0" smtClean="0">
                <a:solidFill>
                  <a:schemeClr val="bg1"/>
                </a:solidFill>
              </a:rPr>
            </a:br>
            <a:r>
              <a:rPr lang="en-US" sz="4800" i="1" dirty="0" err="1" smtClean="0">
                <a:solidFill>
                  <a:schemeClr val="bg1"/>
                </a:solidFill>
              </a:rPr>
              <a:t>a.k.a</a:t>
            </a:r>
            <a:r>
              <a:rPr lang="en-US" sz="4800" i="1" dirty="0" smtClean="0">
                <a:solidFill>
                  <a:schemeClr val="bg1"/>
                </a:solidFill>
              </a:rPr>
              <a:t> Collaboration is Key </a:t>
            </a:r>
            <a:endParaRPr lang="en-US" sz="5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762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ontent Placeholder 10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405007338"/>
              </p:ext>
            </p:extLst>
          </p:nvPr>
        </p:nvGraphicFramePr>
        <p:xfrm>
          <a:off x="1524000" y="723900"/>
          <a:ext cx="7569200" cy="4391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12140"/>
            <a:ext cx="598516" cy="6036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736" y="612140"/>
            <a:ext cx="598516" cy="6264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0" y="589280"/>
            <a:ext cx="598516" cy="6264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966"/>
            <a:ext cx="1537280" cy="120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970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/>
        </p:nvGraphicFramePr>
        <p:xfrm>
          <a:off x="-982133" y="-38100"/>
          <a:ext cx="184666" cy="276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Year One: Results 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5812" y="1200150"/>
            <a:ext cx="8470988" cy="3702049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First Indigenous Caribbean Digital Media Syllabus Created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Syllabus Creation from 2 years to 6 months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Reducing Costs and Creating Efficiencies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e</a:t>
            </a:r>
            <a:r>
              <a:rPr lang="en-US" dirty="0"/>
              <a:t>-</a:t>
            </a:r>
            <a:r>
              <a:rPr lang="en-US" dirty="0" smtClean="0"/>
              <a:t>Marking – 9,000 scripts in 18 countries in 1 week</a:t>
            </a:r>
            <a:endParaRPr lang="en-US" dirty="0"/>
          </a:p>
          <a:p>
            <a:pPr lvl="1">
              <a:lnSpc>
                <a:spcPct val="120000"/>
              </a:lnSpc>
            </a:pPr>
            <a:r>
              <a:rPr lang="en-US" dirty="0" smtClean="0"/>
              <a:t>e</a:t>
            </a:r>
            <a:r>
              <a:rPr lang="en-US" dirty="0"/>
              <a:t>-</a:t>
            </a:r>
            <a:r>
              <a:rPr lang="en-US" dirty="0" smtClean="0"/>
              <a:t>Registration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Data Storage for Results Archive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Web Hosting – for online community sharing portals</a:t>
            </a:r>
            <a:endParaRPr lang="en-US" dirty="0"/>
          </a:p>
          <a:p>
            <a:pPr lvl="1">
              <a:lnSpc>
                <a:spcPct val="120000"/>
              </a:lnSpc>
            </a:pPr>
            <a:endParaRPr lang="en-US" dirty="0"/>
          </a:p>
          <a:p>
            <a:pPr lvl="1">
              <a:lnSpc>
                <a:spcPct val="12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309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YOUT" val="ppLayoutCustom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YOUT" val="ppLayoutCustom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675</TotalTime>
  <Words>233</Words>
  <Application>Microsoft Macintosh PowerPoint</Application>
  <PresentationFormat>On-screen Show (16:9)</PresentationFormat>
  <Paragraphs>64</Paragraphs>
  <Slides>14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Network Evolution ‒ Current</vt:lpstr>
      <vt:lpstr>There should be no boundaries</vt:lpstr>
      <vt:lpstr>PowerPoint Presentation</vt:lpstr>
      <vt:lpstr>PowerPoint Presentation</vt:lpstr>
      <vt:lpstr>Learn from our Lessons a.k.a Collaboration is Key </vt:lpstr>
      <vt:lpstr>PowerPoint Presentation</vt:lpstr>
      <vt:lpstr>Year One: Results </vt:lpstr>
      <vt:lpstr>PowerPoint Presentation</vt:lpstr>
      <vt:lpstr>Results So Far</vt:lpstr>
      <vt:lpstr>PowerPoint Presentation</vt:lpstr>
      <vt:lpstr>THANK YOU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Khyron Danclair</dc:creator>
  <cp:lastModifiedBy>Rhea Yaw Ching</cp:lastModifiedBy>
  <cp:revision>72</cp:revision>
  <dcterms:created xsi:type="dcterms:W3CDTF">2014-05-07T13:28:59Z</dcterms:created>
  <dcterms:modified xsi:type="dcterms:W3CDTF">2014-08-11T19:25:14Z</dcterms:modified>
</cp:coreProperties>
</file>